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67" r:id="rId4"/>
  </p:sldMasterIdLst>
  <p:notesMasterIdLst>
    <p:notesMasterId r:id="rId27"/>
  </p:notesMasterIdLst>
  <p:sldIdLst>
    <p:sldId id="256" r:id="rId5"/>
    <p:sldId id="272" r:id="rId6"/>
    <p:sldId id="260" r:id="rId7"/>
    <p:sldId id="257" r:id="rId8"/>
    <p:sldId id="258" r:id="rId9"/>
    <p:sldId id="299" r:id="rId10"/>
    <p:sldId id="300" r:id="rId11"/>
    <p:sldId id="259" r:id="rId12"/>
    <p:sldId id="301" r:id="rId13"/>
    <p:sldId id="302" r:id="rId14"/>
    <p:sldId id="303" r:id="rId15"/>
    <p:sldId id="304" r:id="rId16"/>
    <p:sldId id="305" r:id="rId17"/>
    <p:sldId id="261" r:id="rId18"/>
    <p:sldId id="307" r:id="rId19"/>
    <p:sldId id="308" r:id="rId20"/>
    <p:sldId id="309" r:id="rId21"/>
    <p:sldId id="310" r:id="rId22"/>
    <p:sldId id="311" r:id="rId23"/>
    <p:sldId id="312" r:id="rId24"/>
    <p:sldId id="306" r:id="rId25"/>
    <p:sldId id="279" r:id="rId26"/>
  </p:sldIdLst>
  <p:sldSz cx="9144000" cy="5143500" type="screen16x9"/>
  <p:notesSz cx="6858000" cy="9144000"/>
  <p:embeddedFontLst>
    <p:embeddedFont>
      <p:font typeface="Bungee" charset="0"/>
      <p:regular r:id="rId28"/>
    </p:embeddedFont>
    <p:embeddedFont>
      <p:font typeface="Abel" charset="0"/>
      <p:regular r:id="rId29"/>
    </p:embeddedFont>
    <p:embeddedFont>
      <p:font typeface="Anaheim" charset="0"/>
      <p:regular r:id="rId30"/>
    </p:embeddedFont>
    <p:embeddedFont>
      <p:font typeface="Bebas Neue"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F920060-D810-41F6-BD42-76C897D4C7CF}">
  <a:tblStyle styleId="{9F920060-D810-41F6-BD42-76C897D4C7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1EE3CCD-50DA-479F-9BDB-C8750266A1A7}"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34004DFB-5EC1-41F9-96E1-A1E6B4D27FD1}"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1CFF89E8-DDA7-4263-A123-29B02D32E158}"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CE03C6C7-471B-4117-8A27-3C1FE61EA40D}"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 styleId="{2230B6ED-0468-4004-9221-B5832788748F}"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7510E05C-698D-4785-87EA-F9B8F23E234C}" styleName="Table_6">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869FB2"/>
          </a:solidFill>
        </a:fill>
      </a:tcStyle>
    </a:lastCol>
    <a:firstCol>
      <a:tcTxStyle b="on" i="off">
        <a:font>
          <a:latin typeface="Calibri"/>
          <a:ea typeface="Calibri"/>
          <a:cs typeface="Calibri"/>
        </a:font>
        <a:srgbClr val="FFFFFF"/>
      </a:tcTxStyle>
      <a:tcStyle>
        <a:tcBdr/>
        <a:fill>
          <a:solidFill>
            <a:srgbClr val="869FB2"/>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69FB2"/>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69FB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2244" y="-10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593852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8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02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68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005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47fcb28e8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47fcb28e8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68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348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6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49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0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cd80e51ba9_0_3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cd80e51ba9_0_3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81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d80e51ba9_0_3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cd80e51ba9_0_3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370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cb481ae509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cb481ae509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b481ae509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cb481ae509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caa6b1ca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caa6b1ca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8cd5ca13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8cd5ca13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8cd5ca13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8cd5ca13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7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b481ae509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cb481ae509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92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7fcb28e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7fcb28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337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477050"/>
            <a:ext cx="7704000" cy="108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148900" y="3220425"/>
            <a:ext cx="6275100" cy="417000"/>
          </a:xfrm>
          <a:prstGeom prst="rect">
            <a:avLst/>
          </a:prstGeom>
          <a:solidFill>
            <a:schemeClr val="dk2"/>
          </a:soli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195787"/>
            <a:ext cx="9322254" cy="4917487"/>
            <a:chOff x="0" y="-195787"/>
            <a:chExt cx="9322254" cy="4917487"/>
          </a:xfrm>
        </p:grpSpPr>
        <p:sp>
          <p:nvSpPr>
            <p:cNvPr id="12" name="Google Shape;12;p2"/>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0" y="-195787"/>
              <a:ext cx="9143819" cy="4917487"/>
              <a:chOff x="0" y="-195787"/>
              <a:chExt cx="9143819" cy="4917487"/>
            </a:xfrm>
          </p:grpSpPr>
          <p:sp>
            <p:nvSpPr>
              <p:cNvPr id="15" name="Google Shape;15;p2"/>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31;p2"/>
          <p:cNvSpPr txBox="1">
            <a:spLocks noGrp="1"/>
          </p:cNvSpPr>
          <p:nvPr>
            <p:ph type="subTitle" idx="2"/>
          </p:nvPr>
        </p:nvSpPr>
        <p:spPr>
          <a:xfrm>
            <a:off x="3759650" y="1221450"/>
            <a:ext cx="4653900" cy="4170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8"/>
        <p:cNvGrpSpPr/>
        <p:nvPr/>
      </p:nvGrpSpPr>
      <p:grpSpPr>
        <a:xfrm>
          <a:off x="0" y="0"/>
          <a:ext cx="0" cy="0"/>
          <a:chOff x="0" y="0"/>
          <a:chExt cx="0" cy="0"/>
        </a:xfrm>
      </p:grpSpPr>
      <p:grpSp>
        <p:nvGrpSpPr>
          <p:cNvPr id="199" name="Google Shape;199;p11"/>
          <p:cNvGrpSpPr/>
          <p:nvPr/>
        </p:nvGrpSpPr>
        <p:grpSpPr>
          <a:xfrm flipH="1">
            <a:off x="-178250" y="-195787"/>
            <a:ext cx="9322254" cy="4917487"/>
            <a:chOff x="0" y="-195787"/>
            <a:chExt cx="9322254" cy="4917487"/>
          </a:xfrm>
        </p:grpSpPr>
        <p:sp>
          <p:nvSpPr>
            <p:cNvPr id="200" name="Google Shape;200;p11"/>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0" y="-195787"/>
              <a:ext cx="9143819" cy="4917487"/>
              <a:chOff x="0" y="-195787"/>
              <a:chExt cx="9143819" cy="4917487"/>
            </a:xfrm>
          </p:grpSpPr>
          <p:sp>
            <p:nvSpPr>
              <p:cNvPr id="203" name="Google Shape;203;p11"/>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 name="Google Shape;219;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0" name="Google Shape;220;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22"/>
        <p:cNvGrpSpPr/>
        <p:nvPr/>
      </p:nvGrpSpPr>
      <p:grpSpPr>
        <a:xfrm>
          <a:off x="0" y="0"/>
          <a:ext cx="0" cy="0"/>
          <a:chOff x="0" y="0"/>
          <a:chExt cx="0" cy="0"/>
        </a:xfrm>
      </p:grpSpPr>
      <p:grpSp>
        <p:nvGrpSpPr>
          <p:cNvPr id="223" name="Google Shape;223;p13"/>
          <p:cNvGrpSpPr/>
          <p:nvPr/>
        </p:nvGrpSpPr>
        <p:grpSpPr>
          <a:xfrm flipH="1">
            <a:off x="-178250" y="-195787"/>
            <a:ext cx="9322254" cy="4917487"/>
            <a:chOff x="0" y="-195787"/>
            <a:chExt cx="9322254" cy="4917487"/>
          </a:xfrm>
        </p:grpSpPr>
        <p:sp>
          <p:nvSpPr>
            <p:cNvPr id="224" name="Google Shape;224;p13"/>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3"/>
            <p:cNvGrpSpPr/>
            <p:nvPr/>
          </p:nvGrpSpPr>
          <p:grpSpPr>
            <a:xfrm>
              <a:off x="0" y="-195787"/>
              <a:ext cx="9143819" cy="4917487"/>
              <a:chOff x="0" y="-195787"/>
              <a:chExt cx="9143819" cy="4917487"/>
            </a:xfrm>
          </p:grpSpPr>
          <p:sp>
            <p:nvSpPr>
              <p:cNvPr id="227" name="Google Shape;227;p13"/>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13"/>
          <p:cNvSpPr txBox="1">
            <a:spLocks noGrp="1"/>
          </p:cNvSpPr>
          <p:nvPr>
            <p:ph type="title"/>
          </p:nvPr>
        </p:nvSpPr>
        <p:spPr>
          <a:xfrm>
            <a:off x="720000" y="17653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13"/>
          <p:cNvSpPr txBox="1">
            <a:spLocks noGrp="1"/>
          </p:cNvSpPr>
          <p:nvPr>
            <p:ph type="title" idx="2" hasCustomPrompt="1"/>
          </p:nvPr>
        </p:nvSpPr>
        <p:spPr>
          <a:xfrm>
            <a:off x="1250550" y="1172188"/>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5" name="Google Shape;245;p13"/>
          <p:cNvSpPr txBox="1">
            <a:spLocks noGrp="1"/>
          </p:cNvSpPr>
          <p:nvPr>
            <p:ph type="subTitle" idx="1"/>
          </p:nvPr>
        </p:nvSpPr>
        <p:spPr>
          <a:xfrm>
            <a:off x="720000" y="2351902"/>
            <a:ext cx="23364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46" name="Google Shape;246;p13"/>
          <p:cNvSpPr txBox="1">
            <a:spLocks noGrp="1"/>
          </p:cNvSpPr>
          <p:nvPr>
            <p:ph type="title" idx="3"/>
          </p:nvPr>
        </p:nvSpPr>
        <p:spPr>
          <a:xfrm>
            <a:off x="3403800" y="17653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13"/>
          <p:cNvSpPr txBox="1">
            <a:spLocks noGrp="1"/>
          </p:cNvSpPr>
          <p:nvPr>
            <p:ph type="title" idx="4" hasCustomPrompt="1"/>
          </p:nvPr>
        </p:nvSpPr>
        <p:spPr>
          <a:xfrm>
            <a:off x="3934350" y="1172188"/>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5"/>
          </p:nvPr>
        </p:nvSpPr>
        <p:spPr>
          <a:xfrm>
            <a:off x="3403800" y="2351902"/>
            <a:ext cx="23364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49" name="Google Shape;249;p13"/>
          <p:cNvSpPr txBox="1">
            <a:spLocks noGrp="1"/>
          </p:cNvSpPr>
          <p:nvPr>
            <p:ph type="title" idx="6"/>
          </p:nvPr>
        </p:nvSpPr>
        <p:spPr>
          <a:xfrm>
            <a:off x="6087600" y="17653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13"/>
          <p:cNvSpPr txBox="1">
            <a:spLocks noGrp="1"/>
          </p:cNvSpPr>
          <p:nvPr>
            <p:ph type="title" idx="7" hasCustomPrompt="1"/>
          </p:nvPr>
        </p:nvSpPr>
        <p:spPr>
          <a:xfrm>
            <a:off x="6618150" y="11722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1" name="Google Shape;251;p13"/>
          <p:cNvSpPr txBox="1">
            <a:spLocks noGrp="1"/>
          </p:cNvSpPr>
          <p:nvPr>
            <p:ph type="subTitle" idx="8"/>
          </p:nvPr>
        </p:nvSpPr>
        <p:spPr>
          <a:xfrm>
            <a:off x="6087600" y="2351900"/>
            <a:ext cx="23364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52" name="Google Shape;252;p13"/>
          <p:cNvSpPr txBox="1">
            <a:spLocks noGrp="1"/>
          </p:cNvSpPr>
          <p:nvPr>
            <p:ph type="title" idx="9"/>
          </p:nvPr>
        </p:nvSpPr>
        <p:spPr>
          <a:xfrm>
            <a:off x="2061900" y="347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3"/>
          <p:cNvSpPr txBox="1">
            <a:spLocks noGrp="1"/>
          </p:cNvSpPr>
          <p:nvPr>
            <p:ph type="title" idx="13" hasCustomPrompt="1"/>
          </p:nvPr>
        </p:nvSpPr>
        <p:spPr>
          <a:xfrm>
            <a:off x="2592450" y="28796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13"/>
          <p:cNvSpPr txBox="1">
            <a:spLocks noGrp="1"/>
          </p:cNvSpPr>
          <p:nvPr>
            <p:ph type="subTitle" idx="14"/>
          </p:nvPr>
        </p:nvSpPr>
        <p:spPr>
          <a:xfrm>
            <a:off x="2061900" y="4059300"/>
            <a:ext cx="23364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55" name="Google Shape;255;p13"/>
          <p:cNvSpPr txBox="1">
            <a:spLocks noGrp="1"/>
          </p:cNvSpPr>
          <p:nvPr>
            <p:ph type="title" idx="15"/>
          </p:nvPr>
        </p:nvSpPr>
        <p:spPr>
          <a:xfrm>
            <a:off x="4745700" y="347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6" name="Google Shape;256;p13"/>
          <p:cNvSpPr txBox="1">
            <a:spLocks noGrp="1"/>
          </p:cNvSpPr>
          <p:nvPr>
            <p:ph type="title" idx="16" hasCustomPrompt="1"/>
          </p:nvPr>
        </p:nvSpPr>
        <p:spPr>
          <a:xfrm>
            <a:off x="5276250" y="28796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subTitle" idx="17"/>
          </p:nvPr>
        </p:nvSpPr>
        <p:spPr>
          <a:xfrm>
            <a:off x="4745700" y="4059300"/>
            <a:ext cx="23364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58" name="Google Shape;258;p13"/>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9"/>
        <p:cNvGrpSpPr/>
        <p:nvPr/>
      </p:nvGrpSpPr>
      <p:grpSpPr>
        <a:xfrm>
          <a:off x="0" y="0"/>
          <a:ext cx="0" cy="0"/>
          <a:chOff x="0" y="0"/>
          <a:chExt cx="0" cy="0"/>
        </a:xfrm>
      </p:grpSpPr>
      <p:grpSp>
        <p:nvGrpSpPr>
          <p:cNvPr id="260" name="Google Shape;260;p14"/>
          <p:cNvGrpSpPr/>
          <p:nvPr/>
        </p:nvGrpSpPr>
        <p:grpSpPr>
          <a:xfrm>
            <a:off x="0" y="-195787"/>
            <a:ext cx="9322254" cy="4917487"/>
            <a:chOff x="0" y="-195787"/>
            <a:chExt cx="9322254" cy="4917487"/>
          </a:xfrm>
        </p:grpSpPr>
        <p:sp>
          <p:nvSpPr>
            <p:cNvPr id="261" name="Google Shape;261;p14"/>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4"/>
            <p:cNvGrpSpPr/>
            <p:nvPr/>
          </p:nvGrpSpPr>
          <p:grpSpPr>
            <a:xfrm>
              <a:off x="0" y="-195787"/>
              <a:ext cx="9143819" cy="4917487"/>
              <a:chOff x="0" y="-195787"/>
              <a:chExt cx="9143819" cy="4917487"/>
            </a:xfrm>
          </p:grpSpPr>
          <p:sp>
            <p:nvSpPr>
              <p:cNvPr id="264" name="Google Shape;264;p14"/>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 name="Google Shape;280;p14"/>
          <p:cNvSpPr txBox="1">
            <a:spLocks noGrp="1"/>
          </p:cNvSpPr>
          <p:nvPr>
            <p:ph type="subTitle" idx="1"/>
          </p:nvPr>
        </p:nvSpPr>
        <p:spPr>
          <a:xfrm>
            <a:off x="720000" y="1212525"/>
            <a:ext cx="7704000" cy="16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000"/>
              <a:buFont typeface="Anaheim"/>
              <a:buChar char="●"/>
              <a:defRPr/>
            </a:lvl1pPr>
            <a:lvl2pPr lvl="1" algn="ctr" rtl="0">
              <a:lnSpc>
                <a:spcPct val="100000"/>
              </a:lnSpc>
              <a:spcBef>
                <a:spcPts val="160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a:endParaRPr/>
          </a:p>
        </p:txBody>
      </p:sp>
      <p:sp>
        <p:nvSpPr>
          <p:cNvPr id="281" name="Google Shape;281;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82"/>
        <p:cNvGrpSpPr/>
        <p:nvPr/>
      </p:nvGrpSpPr>
      <p:grpSpPr>
        <a:xfrm>
          <a:off x="0" y="0"/>
          <a:ext cx="0" cy="0"/>
          <a:chOff x="0" y="0"/>
          <a:chExt cx="0" cy="0"/>
        </a:xfrm>
      </p:grpSpPr>
      <p:sp>
        <p:nvSpPr>
          <p:cNvPr id="283" name="Google Shape;283;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4" name="Google Shape;284;p15"/>
          <p:cNvGrpSpPr/>
          <p:nvPr/>
        </p:nvGrpSpPr>
        <p:grpSpPr>
          <a:xfrm>
            <a:off x="0" y="-195787"/>
            <a:ext cx="9322254" cy="4917487"/>
            <a:chOff x="0" y="-195787"/>
            <a:chExt cx="9322254" cy="4917487"/>
          </a:xfrm>
        </p:grpSpPr>
        <p:sp>
          <p:nvSpPr>
            <p:cNvPr id="285" name="Google Shape;285;p15"/>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5"/>
            <p:cNvGrpSpPr/>
            <p:nvPr/>
          </p:nvGrpSpPr>
          <p:grpSpPr>
            <a:xfrm>
              <a:off x="0" y="-195787"/>
              <a:ext cx="9143819" cy="4917487"/>
              <a:chOff x="0" y="-195787"/>
              <a:chExt cx="9143819" cy="4917487"/>
            </a:xfrm>
          </p:grpSpPr>
          <p:sp>
            <p:nvSpPr>
              <p:cNvPr id="288" name="Google Shape;288;p15"/>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29"/>
        <p:cNvGrpSpPr/>
        <p:nvPr/>
      </p:nvGrpSpPr>
      <p:grpSpPr>
        <a:xfrm>
          <a:off x="0" y="0"/>
          <a:ext cx="0" cy="0"/>
          <a:chOff x="0" y="0"/>
          <a:chExt cx="0" cy="0"/>
        </a:xfrm>
      </p:grpSpPr>
      <p:grpSp>
        <p:nvGrpSpPr>
          <p:cNvPr id="330" name="Google Shape;330;p17"/>
          <p:cNvGrpSpPr/>
          <p:nvPr/>
        </p:nvGrpSpPr>
        <p:grpSpPr>
          <a:xfrm flipH="1">
            <a:off x="-178250" y="-195787"/>
            <a:ext cx="9322254" cy="4917487"/>
            <a:chOff x="0" y="-195787"/>
            <a:chExt cx="9322254" cy="4917487"/>
          </a:xfrm>
        </p:grpSpPr>
        <p:sp>
          <p:nvSpPr>
            <p:cNvPr id="331" name="Google Shape;331;p17"/>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17"/>
            <p:cNvGrpSpPr/>
            <p:nvPr/>
          </p:nvGrpSpPr>
          <p:grpSpPr>
            <a:xfrm>
              <a:off x="0" y="-195787"/>
              <a:ext cx="9143819" cy="4917487"/>
              <a:chOff x="0" y="-195787"/>
              <a:chExt cx="9143819" cy="4917487"/>
            </a:xfrm>
          </p:grpSpPr>
          <p:sp>
            <p:nvSpPr>
              <p:cNvPr id="334" name="Google Shape;334;p17"/>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0"/>
        <p:cNvGrpSpPr/>
        <p:nvPr/>
      </p:nvGrpSpPr>
      <p:grpSpPr>
        <a:xfrm>
          <a:off x="0" y="0"/>
          <a:ext cx="0" cy="0"/>
          <a:chOff x="0" y="0"/>
          <a:chExt cx="0" cy="0"/>
        </a:xfrm>
      </p:grpSpPr>
      <p:grpSp>
        <p:nvGrpSpPr>
          <p:cNvPr id="351" name="Google Shape;351;p18"/>
          <p:cNvGrpSpPr/>
          <p:nvPr/>
        </p:nvGrpSpPr>
        <p:grpSpPr>
          <a:xfrm>
            <a:off x="0" y="-195787"/>
            <a:ext cx="9322254" cy="4917487"/>
            <a:chOff x="0" y="-195787"/>
            <a:chExt cx="9322254" cy="4917487"/>
          </a:xfrm>
        </p:grpSpPr>
        <p:sp>
          <p:nvSpPr>
            <p:cNvPr id="352" name="Google Shape;352;p18"/>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18"/>
            <p:cNvGrpSpPr/>
            <p:nvPr/>
          </p:nvGrpSpPr>
          <p:grpSpPr>
            <a:xfrm>
              <a:off x="0" y="-195787"/>
              <a:ext cx="9143819" cy="4917487"/>
              <a:chOff x="0" y="-195787"/>
              <a:chExt cx="9143819" cy="4917487"/>
            </a:xfrm>
          </p:grpSpPr>
          <p:sp>
            <p:nvSpPr>
              <p:cNvPr id="355" name="Google Shape;355;p18"/>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3"/>
          <p:cNvGrpSpPr/>
          <p:nvPr/>
        </p:nvGrpSpPr>
        <p:grpSpPr>
          <a:xfrm>
            <a:off x="0" y="-195787"/>
            <a:ext cx="9322254" cy="4917487"/>
            <a:chOff x="0" y="-195787"/>
            <a:chExt cx="9322254" cy="4917487"/>
          </a:xfrm>
        </p:grpSpPr>
        <p:sp>
          <p:nvSpPr>
            <p:cNvPr id="34" name="Google Shape;34;p3"/>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0" y="-195787"/>
              <a:ext cx="9143819" cy="4917487"/>
              <a:chOff x="0" y="-195787"/>
              <a:chExt cx="9143819" cy="4917487"/>
            </a:xfrm>
          </p:grpSpPr>
          <p:sp>
            <p:nvSpPr>
              <p:cNvPr id="37" name="Google Shape;37;p3"/>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 name="Google Shape;53;p3"/>
          <p:cNvSpPr txBox="1">
            <a:spLocks noGrp="1"/>
          </p:cNvSpPr>
          <p:nvPr>
            <p:ph type="title"/>
          </p:nvPr>
        </p:nvSpPr>
        <p:spPr>
          <a:xfrm>
            <a:off x="720000" y="2045579"/>
            <a:ext cx="4249800" cy="725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4" name="Google Shape;54;p3"/>
          <p:cNvSpPr txBox="1">
            <a:spLocks noGrp="1"/>
          </p:cNvSpPr>
          <p:nvPr>
            <p:ph type="title" idx="2" hasCustomPrompt="1"/>
          </p:nvPr>
        </p:nvSpPr>
        <p:spPr>
          <a:xfrm>
            <a:off x="720000" y="1203779"/>
            <a:ext cx="1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5" name="Google Shape;55;p3"/>
          <p:cNvSpPr txBox="1">
            <a:spLocks noGrp="1"/>
          </p:cNvSpPr>
          <p:nvPr>
            <p:ph type="subTitle" idx="1"/>
          </p:nvPr>
        </p:nvSpPr>
        <p:spPr>
          <a:xfrm>
            <a:off x="720000" y="3484804"/>
            <a:ext cx="6838800" cy="4095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grpSp>
        <p:nvGrpSpPr>
          <p:cNvPr id="57" name="Google Shape;57;p4"/>
          <p:cNvGrpSpPr/>
          <p:nvPr/>
        </p:nvGrpSpPr>
        <p:grpSpPr>
          <a:xfrm flipH="1">
            <a:off x="-178250" y="-195787"/>
            <a:ext cx="9322254" cy="4917487"/>
            <a:chOff x="0" y="-195787"/>
            <a:chExt cx="9322254" cy="4917487"/>
          </a:xfrm>
        </p:grpSpPr>
        <p:sp>
          <p:nvSpPr>
            <p:cNvPr id="58" name="Google Shape;58;p4"/>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4"/>
            <p:cNvGrpSpPr/>
            <p:nvPr/>
          </p:nvGrpSpPr>
          <p:grpSpPr>
            <a:xfrm>
              <a:off x="0" y="-195787"/>
              <a:ext cx="9143819" cy="4917487"/>
              <a:chOff x="0" y="-195787"/>
              <a:chExt cx="9143819" cy="4917487"/>
            </a:xfrm>
          </p:grpSpPr>
          <p:sp>
            <p:nvSpPr>
              <p:cNvPr id="61" name="Google Shape;61;p4"/>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100350"/>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3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a:lnSpc>
                <a:spcPct val="100000"/>
              </a:lnSpc>
              <a:spcBef>
                <a:spcPts val="160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81" name="Google Shape;81;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160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1600"/>
              </a:spcBef>
              <a:spcAft>
                <a:spcPts val="1600"/>
              </a:spcAft>
              <a:buSzPts val="2500"/>
              <a:buFont typeface="Bebas Neue"/>
              <a:buNone/>
              <a:defRPr sz="2500">
                <a:latin typeface="Bebas Neue"/>
                <a:ea typeface="Bebas Neue"/>
                <a:cs typeface="Bebas Neue"/>
                <a:sym typeface="Bebas Neue"/>
              </a:defRPr>
            </a:lvl9pPr>
          </a:lstStyle>
          <a:p>
            <a:endParaRPr/>
          </a:p>
        </p:txBody>
      </p:sp>
      <p:sp>
        <p:nvSpPr>
          <p:cNvPr id="82" name="Google Shape;82;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7" name="Google Shape;87;p6"/>
          <p:cNvGrpSpPr/>
          <p:nvPr/>
        </p:nvGrpSpPr>
        <p:grpSpPr>
          <a:xfrm flipH="1">
            <a:off x="-178250" y="-195787"/>
            <a:ext cx="9322254" cy="4917487"/>
            <a:chOff x="0" y="-195787"/>
            <a:chExt cx="9322254" cy="4917487"/>
          </a:xfrm>
        </p:grpSpPr>
        <p:sp>
          <p:nvSpPr>
            <p:cNvPr id="88" name="Google Shape;88;p6"/>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6"/>
            <p:cNvGrpSpPr/>
            <p:nvPr/>
          </p:nvGrpSpPr>
          <p:grpSpPr>
            <a:xfrm>
              <a:off x="0" y="-195787"/>
              <a:ext cx="9143819" cy="4917487"/>
              <a:chOff x="0" y="-195787"/>
              <a:chExt cx="9143819" cy="4917487"/>
            </a:xfrm>
          </p:grpSpPr>
          <p:sp>
            <p:nvSpPr>
              <p:cNvPr id="91" name="Google Shape;91;p6"/>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7"/>
          <p:cNvGrpSpPr/>
          <p:nvPr/>
        </p:nvGrpSpPr>
        <p:grpSpPr>
          <a:xfrm flipH="1">
            <a:off x="-178250" y="-195787"/>
            <a:ext cx="9322254" cy="4917487"/>
            <a:chOff x="0" y="-195787"/>
            <a:chExt cx="9322254" cy="4917487"/>
          </a:xfrm>
        </p:grpSpPr>
        <p:sp>
          <p:nvSpPr>
            <p:cNvPr id="109" name="Google Shape;109;p7"/>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0" y="-195787"/>
              <a:ext cx="9143819" cy="4917487"/>
              <a:chOff x="0" y="-195787"/>
              <a:chExt cx="9143819" cy="4917487"/>
            </a:xfrm>
          </p:grpSpPr>
          <p:sp>
            <p:nvSpPr>
              <p:cNvPr id="112" name="Google Shape;112;p7"/>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 name="Google Shape;128;p7"/>
          <p:cNvSpPr txBox="1">
            <a:spLocks noGrp="1"/>
          </p:cNvSpPr>
          <p:nvPr>
            <p:ph type="subTitle" idx="1"/>
          </p:nvPr>
        </p:nvSpPr>
        <p:spPr>
          <a:xfrm>
            <a:off x="720000" y="1212525"/>
            <a:ext cx="2907600" cy="322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9" name="Google Shape;129;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grpSp>
        <p:nvGrpSpPr>
          <p:cNvPr id="131" name="Google Shape;131;p8"/>
          <p:cNvGrpSpPr/>
          <p:nvPr/>
        </p:nvGrpSpPr>
        <p:grpSpPr>
          <a:xfrm flipH="1">
            <a:off x="-178250" y="-195787"/>
            <a:ext cx="9322254" cy="4917487"/>
            <a:chOff x="0" y="-195787"/>
            <a:chExt cx="9322254" cy="4917487"/>
          </a:xfrm>
        </p:grpSpPr>
        <p:sp>
          <p:nvSpPr>
            <p:cNvPr id="132" name="Google Shape;132;p8"/>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8"/>
            <p:cNvGrpSpPr/>
            <p:nvPr/>
          </p:nvGrpSpPr>
          <p:grpSpPr>
            <a:xfrm>
              <a:off x="0" y="-195787"/>
              <a:ext cx="9143819" cy="4917487"/>
              <a:chOff x="0" y="-195787"/>
              <a:chExt cx="9143819" cy="4917487"/>
            </a:xfrm>
          </p:grpSpPr>
          <p:sp>
            <p:nvSpPr>
              <p:cNvPr id="135" name="Google Shape;135;p8"/>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 name="Google Shape;15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grpSp>
        <p:nvGrpSpPr>
          <p:cNvPr id="153" name="Google Shape;153;p9"/>
          <p:cNvGrpSpPr/>
          <p:nvPr/>
        </p:nvGrpSpPr>
        <p:grpSpPr>
          <a:xfrm flipH="1">
            <a:off x="-178250" y="-195787"/>
            <a:ext cx="9322254" cy="4917487"/>
            <a:chOff x="0" y="-195787"/>
            <a:chExt cx="9322254" cy="4917487"/>
          </a:xfrm>
        </p:grpSpPr>
        <p:sp>
          <p:nvSpPr>
            <p:cNvPr id="154" name="Google Shape;154;p9"/>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a:off x="0" y="-195787"/>
              <a:ext cx="9143819" cy="4917487"/>
              <a:chOff x="0" y="-195787"/>
              <a:chExt cx="9143819" cy="4917487"/>
            </a:xfrm>
          </p:grpSpPr>
          <p:sp>
            <p:nvSpPr>
              <p:cNvPr id="157" name="Google Shape;157;p9"/>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 name="Google Shape;173;p9"/>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4" name="Google Shape;174;p9"/>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5" name="Google Shape;175;p9"/>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6"/>
        <p:cNvGrpSpPr/>
        <p:nvPr/>
      </p:nvGrpSpPr>
      <p:grpSpPr>
        <a:xfrm>
          <a:off x="0" y="0"/>
          <a:ext cx="0" cy="0"/>
          <a:chOff x="0" y="0"/>
          <a:chExt cx="0" cy="0"/>
        </a:xfrm>
      </p:grpSpPr>
      <p:grpSp>
        <p:nvGrpSpPr>
          <p:cNvPr id="177" name="Google Shape;177;p10"/>
          <p:cNvGrpSpPr/>
          <p:nvPr/>
        </p:nvGrpSpPr>
        <p:grpSpPr>
          <a:xfrm flipH="1">
            <a:off x="-178250" y="-195787"/>
            <a:ext cx="9322254" cy="4917487"/>
            <a:chOff x="0" y="-195787"/>
            <a:chExt cx="9322254" cy="4917487"/>
          </a:xfrm>
        </p:grpSpPr>
        <p:sp>
          <p:nvSpPr>
            <p:cNvPr id="178" name="Google Shape;178;p10"/>
            <p:cNvSpPr/>
            <p:nvPr/>
          </p:nvSpPr>
          <p:spPr>
            <a:xfrm>
              <a:off x="0" y="2633572"/>
              <a:ext cx="9143819" cy="1841660"/>
            </a:xfrm>
            <a:custGeom>
              <a:avLst/>
              <a:gdLst/>
              <a:ahLst/>
              <a:cxnLst/>
              <a:rect l="l" t="t" r="r" b="b"/>
              <a:pathLst>
                <a:path w="150114" h="11404" extrusionOk="0">
                  <a:moveTo>
                    <a:pt x="74035" y="1"/>
                  </a:moveTo>
                  <a:cubicBezTo>
                    <a:pt x="68711" y="1"/>
                    <a:pt x="63555" y="129"/>
                    <a:pt x="58514" y="446"/>
                  </a:cubicBezTo>
                  <a:cubicBezTo>
                    <a:pt x="36595" y="1822"/>
                    <a:pt x="17237" y="2564"/>
                    <a:pt x="1" y="2790"/>
                  </a:cubicBezTo>
                  <a:lnTo>
                    <a:pt x="1" y="5425"/>
                  </a:lnTo>
                  <a:cubicBezTo>
                    <a:pt x="3513" y="5425"/>
                    <a:pt x="7125" y="5413"/>
                    <a:pt x="10829" y="5387"/>
                  </a:cubicBezTo>
                  <a:cubicBezTo>
                    <a:pt x="12631" y="5374"/>
                    <a:pt x="14324" y="5368"/>
                    <a:pt x="15911" y="5368"/>
                  </a:cubicBezTo>
                  <a:cubicBezTo>
                    <a:pt x="56950" y="5368"/>
                    <a:pt x="27173" y="9379"/>
                    <a:pt x="1" y="9441"/>
                  </a:cubicBezTo>
                  <a:lnTo>
                    <a:pt x="1" y="11048"/>
                  </a:lnTo>
                  <a:cubicBezTo>
                    <a:pt x="6892" y="11294"/>
                    <a:pt x="12788" y="11403"/>
                    <a:pt x="17879" y="11403"/>
                  </a:cubicBezTo>
                  <a:cubicBezTo>
                    <a:pt x="54258" y="11403"/>
                    <a:pt x="49486" y="5812"/>
                    <a:pt x="72367" y="4566"/>
                  </a:cubicBezTo>
                  <a:cubicBezTo>
                    <a:pt x="76933" y="4317"/>
                    <a:pt x="81504" y="4214"/>
                    <a:pt x="86134" y="4214"/>
                  </a:cubicBezTo>
                  <a:cubicBezTo>
                    <a:pt x="105223" y="4214"/>
                    <a:pt x="125313" y="5975"/>
                    <a:pt x="150113" y="6611"/>
                  </a:cubicBezTo>
                  <a:lnTo>
                    <a:pt x="150113" y="2191"/>
                  </a:lnTo>
                  <a:cubicBezTo>
                    <a:pt x="148999" y="2205"/>
                    <a:pt x="147861" y="2212"/>
                    <a:pt x="146701" y="2212"/>
                  </a:cubicBezTo>
                  <a:cubicBezTo>
                    <a:pt x="145240" y="2212"/>
                    <a:pt x="143742" y="2200"/>
                    <a:pt x="142207" y="2173"/>
                  </a:cubicBezTo>
                  <a:cubicBezTo>
                    <a:pt x="115403" y="1727"/>
                    <a:pt x="93581" y="1"/>
                    <a:pt x="74035" y="1"/>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7435263" y="3895027"/>
              <a:ext cx="1886991" cy="556511"/>
            </a:xfrm>
            <a:custGeom>
              <a:avLst/>
              <a:gdLst/>
              <a:ahLst/>
              <a:cxnLst/>
              <a:rect l="l" t="t" r="r" b="b"/>
              <a:pathLst>
                <a:path w="46555" h="13730" extrusionOk="0">
                  <a:moveTo>
                    <a:pt x="32048" y="0"/>
                  </a:moveTo>
                  <a:cubicBezTo>
                    <a:pt x="31785" y="0"/>
                    <a:pt x="31523" y="6"/>
                    <a:pt x="31267" y="12"/>
                  </a:cubicBezTo>
                  <a:cubicBezTo>
                    <a:pt x="25349" y="167"/>
                    <a:pt x="19444" y="334"/>
                    <a:pt x="13526" y="489"/>
                  </a:cubicBezTo>
                  <a:cubicBezTo>
                    <a:pt x="10502" y="572"/>
                    <a:pt x="7335" y="679"/>
                    <a:pt x="4668" y="1893"/>
                  </a:cubicBezTo>
                  <a:cubicBezTo>
                    <a:pt x="2001" y="3108"/>
                    <a:pt x="1" y="5787"/>
                    <a:pt x="930" y="8216"/>
                  </a:cubicBezTo>
                  <a:cubicBezTo>
                    <a:pt x="1977" y="10942"/>
                    <a:pt x="5835" y="11978"/>
                    <a:pt x="9181" y="12466"/>
                  </a:cubicBezTo>
                  <a:cubicBezTo>
                    <a:pt x="14216" y="13201"/>
                    <a:pt x="19114" y="13361"/>
                    <a:pt x="24033" y="13361"/>
                  </a:cubicBezTo>
                  <a:cubicBezTo>
                    <a:pt x="27866" y="13361"/>
                    <a:pt x="31712" y="13264"/>
                    <a:pt x="35642" y="13264"/>
                  </a:cubicBezTo>
                  <a:cubicBezTo>
                    <a:pt x="35743" y="13264"/>
                    <a:pt x="35845" y="13264"/>
                    <a:pt x="35946" y="13264"/>
                  </a:cubicBezTo>
                  <a:cubicBezTo>
                    <a:pt x="37520" y="13264"/>
                    <a:pt x="39256" y="13730"/>
                    <a:pt x="40892" y="13730"/>
                  </a:cubicBezTo>
                  <a:cubicBezTo>
                    <a:pt x="41682" y="13730"/>
                    <a:pt x="42448" y="13621"/>
                    <a:pt x="43161" y="13300"/>
                  </a:cubicBezTo>
                  <a:cubicBezTo>
                    <a:pt x="46495" y="11799"/>
                    <a:pt x="46554" y="8073"/>
                    <a:pt x="43340" y="6454"/>
                  </a:cubicBezTo>
                  <a:cubicBezTo>
                    <a:pt x="42313" y="5937"/>
                    <a:pt x="41131" y="5711"/>
                    <a:pt x="39935" y="5711"/>
                  </a:cubicBezTo>
                  <a:cubicBezTo>
                    <a:pt x="39092" y="5711"/>
                    <a:pt x="38241" y="5823"/>
                    <a:pt x="37434" y="6025"/>
                  </a:cubicBezTo>
                  <a:cubicBezTo>
                    <a:pt x="36434" y="6275"/>
                    <a:pt x="35470" y="6668"/>
                    <a:pt x="34434" y="6823"/>
                  </a:cubicBezTo>
                  <a:cubicBezTo>
                    <a:pt x="34169" y="6862"/>
                    <a:pt x="33896" y="6884"/>
                    <a:pt x="33623" y="6884"/>
                  </a:cubicBezTo>
                  <a:cubicBezTo>
                    <a:pt x="32829" y="6884"/>
                    <a:pt x="32039" y="6700"/>
                    <a:pt x="31481" y="6239"/>
                  </a:cubicBezTo>
                  <a:cubicBezTo>
                    <a:pt x="30731" y="5620"/>
                    <a:pt x="30659" y="4418"/>
                    <a:pt x="31541" y="3929"/>
                  </a:cubicBezTo>
                  <a:cubicBezTo>
                    <a:pt x="31858" y="3752"/>
                    <a:pt x="32217" y="3697"/>
                    <a:pt x="32594" y="3697"/>
                  </a:cubicBezTo>
                  <a:cubicBezTo>
                    <a:pt x="33209" y="3697"/>
                    <a:pt x="33875" y="3842"/>
                    <a:pt x="34502" y="3842"/>
                  </a:cubicBezTo>
                  <a:cubicBezTo>
                    <a:pt x="34832" y="3842"/>
                    <a:pt x="35151" y="3802"/>
                    <a:pt x="35446" y="3679"/>
                  </a:cubicBezTo>
                  <a:cubicBezTo>
                    <a:pt x="36708" y="3156"/>
                    <a:pt x="36470" y="1417"/>
                    <a:pt x="35339" y="691"/>
                  </a:cubicBezTo>
                  <a:cubicBezTo>
                    <a:pt x="34424" y="107"/>
                    <a:pt x="33223" y="0"/>
                    <a:pt x="32048" y="0"/>
                  </a:cubicBez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10"/>
            <p:cNvGrpSpPr/>
            <p:nvPr/>
          </p:nvGrpSpPr>
          <p:grpSpPr>
            <a:xfrm>
              <a:off x="0" y="-195787"/>
              <a:ext cx="9143819" cy="4917487"/>
              <a:chOff x="0" y="-195787"/>
              <a:chExt cx="9143819" cy="4917487"/>
            </a:xfrm>
          </p:grpSpPr>
          <p:sp>
            <p:nvSpPr>
              <p:cNvPr id="181" name="Google Shape;181;p10"/>
              <p:cNvSpPr/>
              <p:nvPr/>
            </p:nvSpPr>
            <p:spPr>
              <a:xfrm>
                <a:off x="0" y="-195787"/>
                <a:ext cx="9143819" cy="2494252"/>
              </a:xfrm>
              <a:custGeom>
                <a:avLst/>
                <a:gdLst/>
                <a:ahLst/>
                <a:cxnLst/>
                <a:rect l="l" t="t" r="r" b="b"/>
                <a:pathLst>
                  <a:path w="150114" h="15445" extrusionOk="0">
                    <a:moveTo>
                      <a:pt x="150113" y="1"/>
                    </a:moveTo>
                    <a:cubicBezTo>
                      <a:pt x="138714" y="3961"/>
                      <a:pt x="124174" y="6907"/>
                      <a:pt x="103131" y="6907"/>
                    </a:cubicBezTo>
                    <a:cubicBezTo>
                      <a:pt x="92660" y="6907"/>
                      <a:pt x="80580" y="6178"/>
                      <a:pt x="66476" y="4481"/>
                    </a:cubicBezTo>
                    <a:cubicBezTo>
                      <a:pt x="63847" y="4166"/>
                      <a:pt x="61158" y="4039"/>
                      <a:pt x="58381" y="4039"/>
                    </a:cubicBezTo>
                    <a:cubicBezTo>
                      <a:pt x="48157" y="4039"/>
                      <a:pt x="36742" y="5767"/>
                      <a:pt x="22719" y="6214"/>
                    </a:cubicBezTo>
                    <a:cubicBezTo>
                      <a:pt x="21930" y="6239"/>
                      <a:pt x="21159" y="6251"/>
                      <a:pt x="20407" y="6251"/>
                    </a:cubicBezTo>
                    <a:cubicBezTo>
                      <a:pt x="10699" y="6251"/>
                      <a:pt x="4074" y="4227"/>
                      <a:pt x="1" y="2224"/>
                    </a:cubicBezTo>
                    <a:lnTo>
                      <a:pt x="1" y="10790"/>
                    </a:lnTo>
                    <a:cubicBezTo>
                      <a:pt x="2214" y="10850"/>
                      <a:pt x="4841" y="10887"/>
                      <a:pt x="7962" y="10887"/>
                    </a:cubicBezTo>
                    <a:cubicBezTo>
                      <a:pt x="8900" y="10887"/>
                      <a:pt x="9882" y="10884"/>
                      <a:pt x="10911" y="10877"/>
                    </a:cubicBezTo>
                    <a:cubicBezTo>
                      <a:pt x="27536" y="10750"/>
                      <a:pt x="40157" y="8254"/>
                      <a:pt x="52036" y="8254"/>
                    </a:cubicBezTo>
                    <a:cubicBezTo>
                      <a:pt x="54457" y="8254"/>
                      <a:pt x="56848" y="8358"/>
                      <a:pt x="59235" y="8606"/>
                    </a:cubicBezTo>
                    <a:cubicBezTo>
                      <a:pt x="71200" y="9851"/>
                      <a:pt x="68701" y="15445"/>
                      <a:pt x="87727" y="15445"/>
                    </a:cubicBezTo>
                    <a:cubicBezTo>
                      <a:pt x="91123" y="15445"/>
                      <a:pt x="95204" y="15266"/>
                      <a:pt x="100175" y="14854"/>
                    </a:cubicBezTo>
                    <a:cubicBezTo>
                      <a:pt x="116707" y="13476"/>
                      <a:pt x="130701" y="13134"/>
                      <a:pt x="140520" y="13134"/>
                    </a:cubicBezTo>
                    <a:cubicBezTo>
                      <a:pt x="144405" y="13134"/>
                      <a:pt x="147637" y="13187"/>
                      <a:pt x="150113" y="13251"/>
                    </a:cubicBezTo>
                    <a:lnTo>
                      <a:pt x="150113" y="8484"/>
                    </a:lnTo>
                    <a:cubicBezTo>
                      <a:pt x="149584" y="8480"/>
                      <a:pt x="148976" y="8477"/>
                      <a:pt x="148305" y="8477"/>
                    </a:cubicBezTo>
                    <a:cubicBezTo>
                      <a:pt x="143756" y="8477"/>
                      <a:pt x="136267" y="8617"/>
                      <a:pt x="130199" y="9426"/>
                    </a:cubicBezTo>
                    <a:cubicBezTo>
                      <a:pt x="120787" y="10677"/>
                      <a:pt x="118191" y="11884"/>
                      <a:pt x="102774" y="13265"/>
                    </a:cubicBezTo>
                    <a:cubicBezTo>
                      <a:pt x="101076" y="13417"/>
                      <a:pt x="99266" y="13484"/>
                      <a:pt x="97427" y="13484"/>
                    </a:cubicBezTo>
                    <a:cubicBezTo>
                      <a:pt x="83129" y="13484"/>
                      <a:pt x="67113" y="9408"/>
                      <a:pt x="88761" y="9408"/>
                    </a:cubicBezTo>
                    <a:cubicBezTo>
                      <a:pt x="89588" y="9408"/>
                      <a:pt x="90470" y="9414"/>
                      <a:pt x="91409" y="9426"/>
                    </a:cubicBezTo>
                    <a:cubicBezTo>
                      <a:pt x="93608" y="9455"/>
                      <a:pt x="95741" y="9469"/>
                      <a:pt x="97809" y="9469"/>
                    </a:cubicBezTo>
                    <a:cubicBezTo>
                      <a:pt x="124707" y="9469"/>
                      <a:pt x="140660" y="7123"/>
                      <a:pt x="150113" y="4269"/>
                    </a:cubicBezTo>
                    <a:lnTo>
                      <a:pt x="150113" y="1"/>
                    </a:lnTo>
                    <a:close/>
                  </a:path>
                </a:pathLst>
              </a:custGeom>
              <a:solidFill>
                <a:srgbClr val="B5B5B3">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2146275" y="6661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3759650" y="402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1724450"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599450" y="12523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8814225" y="32801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6386900" y="4182488"/>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a:off x="488525" y="46035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a:off x="8710725" y="9607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a:off x="7951225" y="7252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1873200" y="260363"/>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5148600" y="213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4085275" y="466260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651625" y="2057450"/>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1522250" y="111632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8010075" y="319475"/>
                <a:ext cx="59100" cy="59100"/>
              </a:xfrm>
              <a:prstGeom prst="ellipse">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7" name="Google Shape;19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1pPr>
            <a:lvl2pPr lvl="1"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2pPr>
            <a:lvl3pPr lvl="2"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3pPr>
            <a:lvl4pPr lvl="3"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4pPr>
            <a:lvl5pPr lvl="4"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5pPr>
            <a:lvl6pPr lvl="5"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6pPr>
            <a:lvl7pPr lvl="6"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7pPr>
            <a:lvl8pPr lvl="7"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8pPr>
            <a:lvl9pPr lvl="8" rtl="0">
              <a:spcBef>
                <a:spcPts val="0"/>
              </a:spcBef>
              <a:spcAft>
                <a:spcPts val="0"/>
              </a:spcAft>
              <a:buClr>
                <a:schemeClr val="dk2"/>
              </a:buClr>
              <a:buSzPts val="3500"/>
              <a:buFont typeface="Bungee"/>
              <a:buNone/>
              <a:defRPr sz="3500">
                <a:solidFill>
                  <a:schemeClr val="dk2"/>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1pPr>
            <a:lvl2pPr marL="914400" lvl="1"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15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15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22"/>
          <p:cNvSpPr/>
          <p:nvPr/>
        </p:nvSpPr>
        <p:spPr>
          <a:xfrm>
            <a:off x="3483350" y="1048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4874575" y="4175250"/>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8493525" y="319475"/>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901475" y="4465350"/>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323150" y="20586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txBox="1">
            <a:spLocks noGrp="1"/>
          </p:cNvSpPr>
          <p:nvPr>
            <p:ph type="ctrTitle"/>
          </p:nvPr>
        </p:nvSpPr>
        <p:spPr>
          <a:xfrm>
            <a:off x="870265" y="1469445"/>
            <a:ext cx="7704000" cy="108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SMART MONITORING</a:t>
            </a:r>
            <a:endParaRPr dirty="0"/>
          </a:p>
        </p:txBody>
      </p:sp>
      <p:sp>
        <p:nvSpPr>
          <p:cNvPr id="387" name="Google Shape;387;p22"/>
          <p:cNvSpPr txBox="1">
            <a:spLocks noGrp="1"/>
          </p:cNvSpPr>
          <p:nvPr>
            <p:ph type="subTitle" idx="1"/>
          </p:nvPr>
        </p:nvSpPr>
        <p:spPr>
          <a:xfrm>
            <a:off x="2148900" y="3220425"/>
            <a:ext cx="6275100" cy="41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4TKRA Manajemen  Proyek</a:t>
            </a:r>
            <a:endParaRPr dirty="0"/>
          </a:p>
        </p:txBody>
      </p:sp>
      <p:sp>
        <p:nvSpPr>
          <p:cNvPr id="388" name="Google Shape;388;p22"/>
          <p:cNvSpPr/>
          <p:nvPr/>
        </p:nvSpPr>
        <p:spPr>
          <a:xfrm>
            <a:off x="2148758" y="2478749"/>
            <a:ext cx="6275242" cy="556502"/>
          </a:xfrm>
          <a:prstGeom prst="rect">
            <a:avLst/>
          </a:prstGeom>
        </p:spPr>
        <p:txBody>
          <a:bodyPr>
            <a:prstTxWarp prst="textPlain">
              <a:avLst/>
            </a:prstTxWarp>
          </a:bodyPr>
          <a:lstStyle/>
          <a:p>
            <a:pPr lvl="0" algn="ctr"/>
            <a:r>
              <a:rPr lang="en-US" b="0" i="0" dirty="0">
                <a:ln w="19050" cap="flat" cmpd="sng">
                  <a:solidFill>
                    <a:schemeClr val="dk2"/>
                  </a:solidFill>
                  <a:prstDash val="solid"/>
                  <a:round/>
                  <a:headEnd type="none" w="sm" len="sm"/>
                  <a:tailEnd type="none" w="sm" len="sm"/>
                </a:ln>
                <a:noFill/>
                <a:latin typeface="Bungee"/>
              </a:rPr>
              <a:t>DIGITAL HEALTH CARE</a:t>
            </a:r>
            <a:endParaRPr b="0" i="0" dirty="0">
              <a:ln w="19050" cap="flat" cmpd="sng">
                <a:solidFill>
                  <a:schemeClr val="dk2"/>
                </a:solidFill>
                <a:prstDash val="solid"/>
                <a:round/>
                <a:headEnd type="none" w="sm" len="sm"/>
                <a:tailEnd type="none" w="sm" len="sm"/>
              </a:ln>
              <a:noFill/>
              <a:latin typeface="Bungee"/>
            </a:endParaRPr>
          </a:p>
        </p:txBody>
      </p:sp>
      <p:sp>
        <p:nvSpPr>
          <p:cNvPr id="389" name="Google Shape;389;p22"/>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2"/>
          <p:cNvGrpSpPr/>
          <p:nvPr/>
        </p:nvGrpSpPr>
        <p:grpSpPr>
          <a:xfrm>
            <a:off x="300126" y="1737604"/>
            <a:ext cx="1624766" cy="3371041"/>
            <a:chOff x="6139" y="2348968"/>
            <a:chExt cx="1346900" cy="2794529"/>
          </a:xfrm>
        </p:grpSpPr>
        <p:sp>
          <p:nvSpPr>
            <p:cNvPr id="391" name="Google Shape;391;p22"/>
            <p:cNvSpPr/>
            <p:nvPr/>
          </p:nvSpPr>
          <p:spPr>
            <a:xfrm>
              <a:off x="107575" y="3448825"/>
              <a:ext cx="191150" cy="209406"/>
            </a:xfrm>
            <a:custGeom>
              <a:avLst/>
              <a:gdLst/>
              <a:ahLst/>
              <a:cxnLst/>
              <a:rect l="l" t="t" r="r" b="b"/>
              <a:pathLst>
                <a:path w="3539" h="3877" extrusionOk="0">
                  <a:moveTo>
                    <a:pt x="26" y="1"/>
                  </a:moveTo>
                  <a:cubicBezTo>
                    <a:pt x="12" y="1"/>
                    <a:pt x="1" y="12"/>
                    <a:pt x="1" y="26"/>
                  </a:cubicBezTo>
                  <a:lnTo>
                    <a:pt x="1" y="3851"/>
                  </a:lnTo>
                  <a:cubicBezTo>
                    <a:pt x="1" y="3865"/>
                    <a:pt x="12" y="3876"/>
                    <a:pt x="26" y="3876"/>
                  </a:cubicBezTo>
                  <a:lnTo>
                    <a:pt x="3538" y="3876"/>
                  </a:lnTo>
                  <a:lnTo>
                    <a:pt x="3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155916" y="3658177"/>
              <a:ext cx="63195" cy="538397"/>
            </a:xfrm>
            <a:custGeom>
              <a:avLst/>
              <a:gdLst/>
              <a:ahLst/>
              <a:cxnLst/>
              <a:rect l="l" t="t" r="r" b="b"/>
              <a:pathLst>
                <a:path w="1170" h="9968" extrusionOk="0">
                  <a:moveTo>
                    <a:pt x="0" y="0"/>
                  </a:moveTo>
                  <a:lnTo>
                    <a:pt x="0" y="9968"/>
                  </a:lnTo>
                  <a:lnTo>
                    <a:pt x="1169" y="9968"/>
                  </a:lnTo>
                  <a:lnTo>
                    <a:pt x="1169"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6139" y="4183125"/>
              <a:ext cx="348435" cy="303172"/>
            </a:xfrm>
            <a:custGeom>
              <a:avLst/>
              <a:gdLst/>
              <a:ahLst/>
              <a:cxnLst/>
              <a:rect l="l" t="t" r="r" b="b"/>
              <a:pathLst>
                <a:path w="6451" h="5613" extrusionOk="0">
                  <a:moveTo>
                    <a:pt x="3226" y="1"/>
                  </a:moveTo>
                  <a:cubicBezTo>
                    <a:pt x="1447" y="1"/>
                    <a:pt x="1" y="1447"/>
                    <a:pt x="1" y="3226"/>
                  </a:cubicBezTo>
                  <a:cubicBezTo>
                    <a:pt x="1" y="4062"/>
                    <a:pt x="321" y="4856"/>
                    <a:pt x="904" y="5462"/>
                  </a:cubicBezTo>
                  <a:lnTo>
                    <a:pt x="1050" y="5613"/>
                  </a:lnTo>
                  <a:lnTo>
                    <a:pt x="1482" y="4624"/>
                  </a:lnTo>
                  <a:cubicBezTo>
                    <a:pt x="1163" y="4227"/>
                    <a:pt x="988" y="3739"/>
                    <a:pt x="988" y="3226"/>
                  </a:cubicBezTo>
                  <a:cubicBezTo>
                    <a:pt x="988" y="1992"/>
                    <a:pt x="1992" y="988"/>
                    <a:pt x="3226" y="988"/>
                  </a:cubicBezTo>
                  <a:cubicBezTo>
                    <a:pt x="4459" y="988"/>
                    <a:pt x="5463" y="1992"/>
                    <a:pt x="5463" y="3226"/>
                  </a:cubicBezTo>
                  <a:cubicBezTo>
                    <a:pt x="5463" y="3738"/>
                    <a:pt x="5289" y="4227"/>
                    <a:pt x="4969" y="4624"/>
                  </a:cubicBezTo>
                  <a:lnTo>
                    <a:pt x="5401" y="5613"/>
                  </a:lnTo>
                  <a:lnTo>
                    <a:pt x="5546" y="5462"/>
                  </a:lnTo>
                  <a:cubicBezTo>
                    <a:pt x="6129" y="4856"/>
                    <a:pt x="6451" y="4062"/>
                    <a:pt x="6451" y="3226"/>
                  </a:cubicBezTo>
                  <a:cubicBezTo>
                    <a:pt x="6451" y="1447"/>
                    <a:pt x="5004" y="1"/>
                    <a:pt x="3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1060454" y="3448825"/>
              <a:ext cx="191096" cy="209406"/>
            </a:xfrm>
            <a:custGeom>
              <a:avLst/>
              <a:gdLst/>
              <a:ahLst/>
              <a:cxnLst/>
              <a:rect l="l" t="t" r="r" b="b"/>
              <a:pathLst>
                <a:path w="3538" h="3877" extrusionOk="0">
                  <a:moveTo>
                    <a:pt x="0" y="1"/>
                  </a:moveTo>
                  <a:lnTo>
                    <a:pt x="0" y="3876"/>
                  </a:lnTo>
                  <a:lnTo>
                    <a:pt x="3512" y="3876"/>
                  </a:lnTo>
                  <a:cubicBezTo>
                    <a:pt x="3527" y="3876"/>
                    <a:pt x="3537" y="3865"/>
                    <a:pt x="3537" y="3851"/>
                  </a:cubicBezTo>
                  <a:lnTo>
                    <a:pt x="3537" y="26"/>
                  </a:lnTo>
                  <a:cubicBezTo>
                    <a:pt x="3537" y="12"/>
                    <a:pt x="3527" y="1"/>
                    <a:pt x="3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1140122" y="3658177"/>
              <a:ext cx="63195" cy="538397"/>
            </a:xfrm>
            <a:custGeom>
              <a:avLst/>
              <a:gdLst/>
              <a:ahLst/>
              <a:cxnLst/>
              <a:rect l="l" t="t" r="r" b="b"/>
              <a:pathLst>
                <a:path w="1170" h="9968" extrusionOk="0">
                  <a:moveTo>
                    <a:pt x="0" y="0"/>
                  </a:moveTo>
                  <a:lnTo>
                    <a:pt x="0" y="9968"/>
                  </a:lnTo>
                  <a:lnTo>
                    <a:pt x="1169" y="9968"/>
                  </a:lnTo>
                  <a:lnTo>
                    <a:pt x="1169"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1004605" y="4183071"/>
              <a:ext cx="348435" cy="303226"/>
            </a:xfrm>
            <a:custGeom>
              <a:avLst/>
              <a:gdLst/>
              <a:ahLst/>
              <a:cxnLst/>
              <a:rect l="l" t="t" r="r" b="b"/>
              <a:pathLst>
                <a:path w="6451" h="5614" extrusionOk="0">
                  <a:moveTo>
                    <a:pt x="3225" y="1"/>
                  </a:moveTo>
                  <a:cubicBezTo>
                    <a:pt x="1446" y="1"/>
                    <a:pt x="0" y="1448"/>
                    <a:pt x="0" y="3227"/>
                  </a:cubicBezTo>
                  <a:cubicBezTo>
                    <a:pt x="0" y="4063"/>
                    <a:pt x="321" y="4857"/>
                    <a:pt x="904" y="5463"/>
                  </a:cubicBezTo>
                  <a:lnTo>
                    <a:pt x="1050" y="5614"/>
                  </a:lnTo>
                  <a:lnTo>
                    <a:pt x="1483" y="4625"/>
                  </a:lnTo>
                  <a:cubicBezTo>
                    <a:pt x="1162" y="4228"/>
                    <a:pt x="988" y="3739"/>
                    <a:pt x="988" y="3227"/>
                  </a:cubicBezTo>
                  <a:cubicBezTo>
                    <a:pt x="988" y="1993"/>
                    <a:pt x="1991" y="989"/>
                    <a:pt x="3225" y="989"/>
                  </a:cubicBezTo>
                  <a:cubicBezTo>
                    <a:pt x="4459" y="989"/>
                    <a:pt x="5462" y="1993"/>
                    <a:pt x="5462" y="3227"/>
                  </a:cubicBezTo>
                  <a:cubicBezTo>
                    <a:pt x="5462" y="3739"/>
                    <a:pt x="5289" y="4228"/>
                    <a:pt x="4969" y="4625"/>
                  </a:cubicBezTo>
                  <a:lnTo>
                    <a:pt x="5401" y="5614"/>
                  </a:lnTo>
                  <a:lnTo>
                    <a:pt x="5547" y="5462"/>
                  </a:lnTo>
                  <a:cubicBezTo>
                    <a:pt x="6129" y="4857"/>
                    <a:pt x="6451" y="4063"/>
                    <a:pt x="6451" y="3227"/>
                  </a:cubicBezTo>
                  <a:cubicBezTo>
                    <a:pt x="6451" y="1448"/>
                    <a:pt x="5003" y="1"/>
                    <a:pt x="3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405100" y="4183074"/>
              <a:ext cx="147346" cy="834625"/>
            </a:xfrm>
            <a:custGeom>
              <a:avLst/>
              <a:gdLst/>
              <a:ahLst/>
              <a:cxnLst/>
              <a:rect l="l" t="t" r="r" b="b"/>
              <a:pathLst>
                <a:path w="2728" h="12163" extrusionOk="0">
                  <a:moveTo>
                    <a:pt x="0" y="1"/>
                  </a:moveTo>
                  <a:lnTo>
                    <a:pt x="0" y="12162"/>
                  </a:lnTo>
                  <a:lnTo>
                    <a:pt x="2728" y="12162"/>
                  </a:lnTo>
                  <a:lnTo>
                    <a:pt x="2728"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340769" y="5017648"/>
              <a:ext cx="278218" cy="125849"/>
            </a:xfrm>
            <a:custGeom>
              <a:avLst/>
              <a:gdLst/>
              <a:ahLst/>
              <a:cxnLst/>
              <a:rect l="l" t="t" r="r" b="b"/>
              <a:pathLst>
                <a:path w="5151" h="2330" extrusionOk="0">
                  <a:moveTo>
                    <a:pt x="588" y="0"/>
                  </a:moveTo>
                  <a:cubicBezTo>
                    <a:pt x="264" y="0"/>
                    <a:pt x="0" y="445"/>
                    <a:pt x="0" y="995"/>
                  </a:cubicBezTo>
                  <a:lnTo>
                    <a:pt x="0" y="2329"/>
                  </a:lnTo>
                  <a:lnTo>
                    <a:pt x="5150" y="2329"/>
                  </a:lnTo>
                  <a:lnTo>
                    <a:pt x="5150" y="995"/>
                  </a:lnTo>
                  <a:cubicBezTo>
                    <a:pt x="5150" y="446"/>
                    <a:pt x="4886"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803703" y="4183074"/>
              <a:ext cx="147400" cy="834625"/>
            </a:xfrm>
            <a:custGeom>
              <a:avLst/>
              <a:gdLst/>
              <a:ahLst/>
              <a:cxnLst/>
              <a:rect l="l" t="t" r="r" b="b"/>
              <a:pathLst>
                <a:path w="2729" h="12163" extrusionOk="0">
                  <a:moveTo>
                    <a:pt x="0" y="1"/>
                  </a:moveTo>
                  <a:lnTo>
                    <a:pt x="0" y="12162"/>
                  </a:lnTo>
                  <a:lnTo>
                    <a:pt x="2728" y="12162"/>
                  </a:lnTo>
                  <a:lnTo>
                    <a:pt x="2728"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39381" y="5017648"/>
              <a:ext cx="278218" cy="125849"/>
            </a:xfrm>
            <a:custGeom>
              <a:avLst/>
              <a:gdLst/>
              <a:ahLst/>
              <a:cxnLst/>
              <a:rect l="l" t="t" r="r" b="b"/>
              <a:pathLst>
                <a:path w="5151" h="2330" extrusionOk="0">
                  <a:moveTo>
                    <a:pt x="588" y="0"/>
                  </a:moveTo>
                  <a:cubicBezTo>
                    <a:pt x="263" y="0"/>
                    <a:pt x="1" y="445"/>
                    <a:pt x="1" y="995"/>
                  </a:cubicBezTo>
                  <a:lnTo>
                    <a:pt x="1" y="2329"/>
                  </a:lnTo>
                  <a:lnTo>
                    <a:pt x="5150" y="2329"/>
                  </a:lnTo>
                  <a:lnTo>
                    <a:pt x="5150" y="995"/>
                  </a:lnTo>
                  <a:cubicBezTo>
                    <a:pt x="5150" y="446"/>
                    <a:pt x="4887"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292536" y="3287111"/>
              <a:ext cx="773297" cy="921291"/>
            </a:xfrm>
            <a:custGeom>
              <a:avLst/>
              <a:gdLst/>
              <a:ahLst/>
              <a:cxnLst/>
              <a:rect l="l" t="t" r="r" b="b"/>
              <a:pathLst>
                <a:path w="14317" h="17057" extrusionOk="0">
                  <a:moveTo>
                    <a:pt x="913" y="0"/>
                  </a:moveTo>
                  <a:lnTo>
                    <a:pt x="0" y="1422"/>
                  </a:lnTo>
                  <a:lnTo>
                    <a:pt x="0" y="15636"/>
                  </a:lnTo>
                  <a:lnTo>
                    <a:pt x="913" y="17057"/>
                  </a:lnTo>
                  <a:lnTo>
                    <a:pt x="13404" y="17057"/>
                  </a:lnTo>
                  <a:lnTo>
                    <a:pt x="14317" y="15636"/>
                  </a:lnTo>
                  <a:lnTo>
                    <a:pt x="14317" y="1422"/>
                  </a:lnTo>
                  <a:lnTo>
                    <a:pt x="13404"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362266" y="3395730"/>
              <a:ext cx="633783" cy="704053"/>
            </a:xfrm>
            <a:custGeom>
              <a:avLst/>
              <a:gdLst/>
              <a:ahLst/>
              <a:cxnLst/>
              <a:rect l="l" t="t" r="r" b="b"/>
              <a:pathLst>
                <a:path w="11734" h="13035" extrusionOk="0">
                  <a:moveTo>
                    <a:pt x="156" y="1"/>
                  </a:moveTo>
                  <a:lnTo>
                    <a:pt x="0" y="244"/>
                  </a:lnTo>
                  <a:lnTo>
                    <a:pt x="0" y="12792"/>
                  </a:lnTo>
                  <a:lnTo>
                    <a:pt x="156" y="13034"/>
                  </a:lnTo>
                  <a:lnTo>
                    <a:pt x="11578" y="13034"/>
                  </a:lnTo>
                  <a:lnTo>
                    <a:pt x="11733" y="12792"/>
                  </a:lnTo>
                  <a:lnTo>
                    <a:pt x="11733" y="244"/>
                  </a:lnTo>
                  <a:lnTo>
                    <a:pt x="11578" y="1"/>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362266" y="3431649"/>
              <a:ext cx="633783" cy="21443"/>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362266" y="3492737"/>
              <a:ext cx="633783" cy="21443"/>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362266" y="3553825"/>
              <a:ext cx="633783" cy="21443"/>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362266" y="3614859"/>
              <a:ext cx="633783" cy="21443"/>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362266" y="3675947"/>
              <a:ext cx="633783" cy="21443"/>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362266" y="3737035"/>
              <a:ext cx="633783" cy="21443"/>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362266" y="3798123"/>
              <a:ext cx="633783" cy="21443"/>
            </a:xfrm>
            <a:custGeom>
              <a:avLst/>
              <a:gdLst/>
              <a:ahLst/>
              <a:cxnLst/>
              <a:rect l="l" t="t" r="r" b="b"/>
              <a:pathLst>
                <a:path w="11734" h="397" extrusionOk="0">
                  <a:moveTo>
                    <a:pt x="0" y="1"/>
                  </a:moveTo>
                  <a:lnTo>
                    <a:pt x="0" y="396"/>
                  </a:lnTo>
                  <a:lnTo>
                    <a:pt x="11733" y="396"/>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362266" y="3859212"/>
              <a:ext cx="633783" cy="21443"/>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362266" y="3920300"/>
              <a:ext cx="633783" cy="21443"/>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362266" y="3981388"/>
              <a:ext cx="633783" cy="21389"/>
            </a:xfrm>
            <a:custGeom>
              <a:avLst/>
              <a:gdLst/>
              <a:ahLst/>
              <a:cxnLst/>
              <a:rect l="l" t="t" r="r" b="b"/>
              <a:pathLst>
                <a:path w="11734" h="396"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362266" y="4042422"/>
              <a:ext cx="633783" cy="21389"/>
            </a:xfrm>
            <a:custGeom>
              <a:avLst/>
              <a:gdLst/>
              <a:ahLst/>
              <a:cxnLst/>
              <a:rect l="l" t="t" r="r" b="b"/>
              <a:pathLst>
                <a:path w="11734" h="396" extrusionOk="0">
                  <a:moveTo>
                    <a:pt x="0" y="1"/>
                  </a:moveTo>
                  <a:lnTo>
                    <a:pt x="0" y="396"/>
                  </a:lnTo>
                  <a:lnTo>
                    <a:pt x="11733" y="396"/>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366317" y="2561777"/>
              <a:ext cx="625681" cy="769138"/>
            </a:xfrm>
            <a:custGeom>
              <a:avLst/>
              <a:gdLst/>
              <a:ahLst/>
              <a:cxnLst/>
              <a:rect l="l" t="t" r="r" b="b"/>
              <a:pathLst>
                <a:path w="11584" h="14240" extrusionOk="0">
                  <a:moveTo>
                    <a:pt x="5922" y="1"/>
                  </a:moveTo>
                  <a:cubicBezTo>
                    <a:pt x="2652" y="1"/>
                    <a:pt x="1" y="2651"/>
                    <a:pt x="1" y="5922"/>
                  </a:cubicBezTo>
                  <a:lnTo>
                    <a:pt x="1" y="13462"/>
                  </a:lnTo>
                  <a:cubicBezTo>
                    <a:pt x="1" y="13892"/>
                    <a:pt x="349" y="14240"/>
                    <a:pt x="779" y="14240"/>
                  </a:cubicBezTo>
                  <a:lnTo>
                    <a:pt x="10806" y="14240"/>
                  </a:lnTo>
                  <a:cubicBezTo>
                    <a:pt x="11235" y="14240"/>
                    <a:pt x="11583" y="13892"/>
                    <a:pt x="11583" y="13462"/>
                  </a:cubicBezTo>
                  <a:lnTo>
                    <a:pt x="11583" y="5663"/>
                  </a:lnTo>
                  <a:cubicBezTo>
                    <a:pt x="11583" y="2536"/>
                    <a:pt x="9048" y="1"/>
                    <a:pt x="5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404450" y="2570743"/>
              <a:ext cx="587386" cy="722039"/>
            </a:xfrm>
            <a:custGeom>
              <a:avLst/>
              <a:gdLst/>
              <a:ahLst/>
              <a:cxnLst/>
              <a:rect l="l" t="t" r="r" b="b"/>
              <a:pathLst>
                <a:path w="10875" h="13368" extrusionOk="0">
                  <a:moveTo>
                    <a:pt x="5559" y="0"/>
                  </a:moveTo>
                  <a:cubicBezTo>
                    <a:pt x="2489" y="0"/>
                    <a:pt x="1" y="2488"/>
                    <a:pt x="1" y="5558"/>
                  </a:cubicBezTo>
                  <a:lnTo>
                    <a:pt x="1" y="13368"/>
                  </a:lnTo>
                  <a:lnTo>
                    <a:pt x="10875" y="13368"/>
                  </a:lnTo>
                  <a:lnTo>
                    <a:pt x="10875" y="5316"/>
                  </a:lnTo>
                  <a:cubicBezTo>
                    <a:pt x="10875" y="2380"/>
                    <a:pt x="8494" y="0"/>
                    <a:pt x="5559"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424650" y="2792249"/>
              <a:ext cx="508960" cy="181860"/>
            </a:xfrm>
            <a:custGeom>
              <a:avLst/>
              <a:gdLst/>
              <a:ahLst/>
              <a:cxnLst/>
              <a:rect l="l" t="t" r="r" b="b"/>
              <a:pathLst>
                <a:path w="9423" h="3367" extrusionOk="0">
                  <a:moveTo>
                    <a:pt x="1684" y="1"/>
                  </a:moveTo>
                  <a:cubicBezTo>
                    <a:pt x="754" y="1"/>
                    <a:pt x="1" y="754"/>
                    <a:pt x="1" y="1684"/>
                  </a:cubicBezTo>
                  <a:cubicBezTo>
                    <a:pt x="1" y="2613"/>
                    <a:pt x="754" y="3366"/>
                    <a:pt x="1684" y="3366"/>
                  </a:cubicBezTo>
                  <a:lnTo>
                    <a:pt x="7740" y="3366"/>
                  </a:lnTo>
                  <a:cubicBezTo>
                    <a:pt x="8670" y="3366"/>
                    <a:pt x="9423" y="2613"/>
                    <a:pt x="9423" y="1684"/>
                  </a:cubicBezTo>
                  <a:cubicBezTo>
                    <a:pt x="9423" y="754"/>
                    <a:pt x="8670" y="1"/>
                    <a:pt x="7740"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512259" y="2811477"/>
              <a:ext cx="136922" cy="136868"/>
            </a:xfrm>
            <a:custGeom>
              <a:avLst/>
              <a:gdLst/>
              <a:ahLst/>
              <a:cxnLst/>
              <a:rect l="l" t="t" r="r" b="b"/>
              <a:pathLst>
                <a:path w="2535" h="2534" extrusionOk="0">
                  <a:moveTo>
                    <a:pt x="1268" y="0"/>
                  </a:moveTo>
                  <a:cubicBezTo>
                    <a:pt x="568" y="0"/>
                    <a:pt x="1" y="567"/>
                    <a:pt x="1" y="1267"/>
                  </a:cubicBezTo>
                  <a:cubicBezTo>
                    <a:pt x="1"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528841" y="2828005"/>
              <a:ext cx="103812" cy="103758"/>
            </a:xfrm>
            <a:custGeom>
              <a:avLst/>
              <a:gdLst/>
              <a:ahLst/>
              <a:cxnLst/>
              <a:rect l="l" t="t" r="r" b="b"/>
              <a:pathLst>
                <a:path w="1922" h="1921" extrusionOk="0">
                  <a:moveTo>
                    <a:pt x="961" y="0"/>
                  </a:moveTo>
                  <a:cubicBezTo>
                    <a:pt x="431" y="0"/>
                    <a:pt x="1" y="430"/>
                    <a:pt x="1" y="961"/>
                  </a:cubicBezTo>
                  <a:cubicBezTo>
                    <a:pt x="1" y="1491"/>
                    <a:pt x="431"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594412" y="2844695"/>
              <a:ext cx="21011" cy="21119"/>
            </a:xfrm>
            <a:custGeom>
              <a:avLst/>
              <a:gdLst/>
              <a:ahLst/>
              <a:cxnLst/>
              <a:rect l="l" t="t" r="r" b="b"/>
              <a:pathLst>
                <a:path w="389" h="391" extrusionOk="0">
                  <a:moveTo>
                    <a:pt x="195" y="0"/>
                  </a:moveTo>
                  <a:cubicBezTo>
                    <a:pt x="87" y="0"/>
                    <a:pt x="0" y="88"/>
                    <a:pt x="0" y="195"/>
                  </a:cubicBezTo>
                  <a:cubicBezTo>
                    <a:pt x="0" y="302"/>
                    <a:pt x="87" y="390"/>
                    <a:pt x="195" y="390"/>
                  </a:cubicBezTo>
                  <a:cubicBezTo>
                    <a:pt x="302" y="390"/>
                    <a:pt x="389" y="302"/>
                    <a:pt x="389" y="195"/>
                  </a:cubicBezTo>
                  <a:cubicBezTo>
                    <a:pt x="389" y="87"/>
                    <a:pt x="302"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09134" y="2811477"/>
              <a:ext cx="136868" cy="136868"/>
            </a:xfrm>
            <a:custGeom>
              <a:avLst/>
              <a:gdLst/>
              <a:ahLst/>
              <a:cxnLst/>
              <a:rect l="l" t="t" r="r" b="b"/>
              <a:pathLst>
                <a:path w="2534" h="2534" extrusionOk="0">
                  <a:moveTo>
                    <a:pt x="1268" y="0"/>
                  </a:moveTo>
                  <a:cubicBezTo>
                    <a:pt x="568" y="0"/>
                    <a:pt x="0" y="567"/>
                    <a:pt x="0" y="1267"/>
                  </a:cubicBezTo>
                  <a:cubicBezTo>
                    <a:pt x="0"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25716" y="2828005"/>
              <a:ext cx="103812" cy="103758"/>
            </a:xfrm>
            <a:custGeom>
              <a:avLst/>
              <a:gdLst/>
              <a:ahLst/>
              <a:cxnLst/>
              <a:rect l="l" t="t" r="r" b="b"/>
              <a:pathLst>
                <a:path w="1922" h="1921" extrusionOk="0">
                  <a:moveTo>
                    <a:pt x="961" y="0"/>
                  </a:moveTo>
                  <a:cubicBezTo>
                    <a:pt x="430" y="0"/>
                    <a:pt x="0" y="430"/>
                    <a:pt x="0" y="961"/>
                  </a:cubicBezTo>
                  <a:cubicBezTo>
                    <a:pt x="0" y="1491"/>
                    <a:pt x="430"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91233" y="2844695"/>
              <a:ext cx="21065" cy="21119"/>
            </a:xfrm>
            <a:custGeom>
              <a:avLst/>
              <a:gdLst/>
              <a:ahLst/>
              <a:cxnLst/>
              <a:rect l="l" t="t" r="r" b="b"/>
              <a:pathLst>
                <a:path w="390" h="391" extrusionOk="0">
                  <a:moveTo>
                    <a:pt x="195" y="0"/>
                  </a:moveTo>
                  <a:cubicBezTo>
                    <a:pt x="88" y="0"/>
                    <a:pt x="1" y="88"/>
                    <a:pt x="1" y="195"/>
                  </a:cubicBezTo>
                  <a:cubicBezTo>
                    <a:pt x="1" y="302"/>
                    <a:pt x="88" y="390"/>
                    <a:pt x="195" y="390"/>
                  </a:cubicBezTo>
                  <a:cubicBezTo>
                    <a:pt x="303" y="390"/>
                    <a:pt x="390" y="302"/>
                    <a:pt x="390" y="195"/>
                  </a:cubicBezTo>
                  <a:cubicBezTo>
                    <a:pt x="390" y="87"/>
                    <a:pt x="303"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520469" y="3053237"/>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567027" y="3053237"/>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613586" y="3053237"/>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660145" y="3053237"/>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706758" y="3053237"/>
              <a:ext cx="37971" cy="38025"/>
            </a:xfrm>
            <a:custGeom>
              <a:avLst/>
              <a:gdLst/>
              <a:ahLst/>
              <a:cxnLst/>
              <a:rect l="l" t="t" r="r" b="b"/>
              <a:pathLst>
                <a:path w="703"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317" y="3053237"/>
              <a:ext cx="37971" cy="38025"/>
            </a:xfrm>
            <a:custGeom>
              <a:avLst/>
              <a:gdLst/>
              <a:ahLst/>
              <a:cxnLst/>
              <a:rect l="l" t="t" r="r" b="b"/>
              <a:pathLst>
                <a:path w="703"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99875" y="3053237"/>
              <a:ext cx="38025" cy="38025"/>
            </a:xfrm>
            <a:custGeom>
              <a:avLst/>
              <a:gdLst/>
              <a:ahLst/>
              <a:cxnLst/>
              <a:rect l="l" t="t" r="r" b="b"/>
              <a:pathLst>
                <a:path w="704"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520469" y="3108492"/>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567027" y="3108492"/>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613586" y="3108492"/>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660145" y="3108492"/>
              <a:ext cx="38025" cy="38025"/>
            </a:xfrm>
            <a:custGeom>
              <a:avLst/>
              <a:gdLst/>
              <a:ahLst/>
              <a:cxnLst/>
              <a:rect l="l" t="t" r="r" b="b"/>
              <a:pathLst>
                <a:path w="704" h="704" extrusionOk="0">
                  <a:moveTo>
                    <a:pt x="1" y="0"/>
                  </a:moveTo>
                  <a:lnTo>
                    <a:pt x="1" y="703"/>
                  </a:lnTo>
                  <a:lnTo>
                    <a:pt x="704" y="703"/>
                  </a:lnTo>
                  <a:lnTo>
                    <a:pt x="7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706758" y="3108492"/>
              <a:ext cx="37971" cy="38025"/>
            </a:xfrm>
            <a:custGeom>
              <a:avLst/>
              <a:gdLst/>
              <a:ahLst/>
              <a:cxnLst/>
              <a:rect l="l" t="t" r="r" b="b"/>
              <a:pathLst>
                <a:path w="703"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753317" y="3108492"/>
              <a:ext cx="37971" cy="38025"/>
            </a:xfrm>
            <a:custGeom>
              <a:avLst/>
              <a:gdLst/>
              <a:ahLst/>
              <a:cxnLst/>
              <a:rect l="l" t="t" r="r" b="b"/>
              <a:pathLst>
                <a:path w="703"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799875" y="3108492"/>
              <a:ext cx="38025" cy="38025"/>
            </a:xfrm>
            <a:custGeom>
              <a:avLst/>
              <a:gdLst/>
              <a:ahLst/>
              <a:cxnLst/>
              <a:rect l="l" t="t" r="r" b="b"/>
              <a:pathLst>
                <a:path w="704" h="704" extrusionOk="0">
                  <a:moveTo>
                    <a:pt x="0" y="0"/>
                  </a:moveTo>
                  <a:lnTo>
                    <a:pt x="0" y="703"/>
                  </a:lnTo>
                  <a:lnTo>
                    <a:pt x="703" y="703"/>
                  </a:lnTo>
                  <a:lnTo>
                    <a:pt x="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669705" y="2348968"/>
              <a:ext cx="24684" cy="198064"/>
            </a:xfrm>
            <a:custGeom>
              <a:avLst/>
              <a:gdLst/>
              <a:ahLst/>
              <a:cxnLst/>
              <a:rect l="l" t="t" r="r" b="b"/>
              <a:pathLst>
                <a:path w="457" h="3667" extrusionOk="0">
                  <a:moveTo>
                    <a:pt x="1" y="0"/>
                  </a:moveTo>
                  <a:lnTo>
                    <a:pt x="1" y="3667"/>
                  </a:lnTo>
                  <a:lnTo>
                    <a:pt x="457" y="3667"/>
                  </a:lnTo>
                  <a:lnTo>
                    <a:pt x="4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645886" y="2465180"/>
              <a:ext cx="72323" cy="72377"/>
            </a:xfrm>
            <a:custGeom>
              <a:avLst/>
              <a:gdLst/>
              <a:ahLst/>
              <a:cxnLst/>
              <a:rect l="l" t="t" r="r" b="b"/>
              <a:pathLst>
                <a:path w="1339" h="1340" extrusionOk="0">
                  <a:moveTo>
                    <a:pt x="669" y="0"/>
                  </a:moveTo>
                  <a:cubicBezTo>
                    <a:pt x="300" y="0"/>
                    <a:pt x="0" y="300"/>
                    <a:pt x="0" y="670"/>
                  </a:cubicBezTo>
                  <a:cubicBezTo>
                    <a:pt x="0" y="1039"/>
                    <a:pt x="300" y="1339"/>
                    <a:pt x="669" y="1339"/>
                  </a:cubicBezTo>
                  <a:cubicBezTo>
                    <a:pt x="1039" y="1339"/>
                    <a:pt x="1339" y="1039"/>
                    <a:pt x="1339" y="670"/>
                  </a:cubicBezTo>
                  <a:cubicBezTo>
                    <a:pt x="1339" y="300"/>
                    <a:pt x="1039" y="0"/>
                    <a:pt x="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610399" y="2518729"/>
              <a:ext cx="151667" cy="96952"/>
            </a:xfrm>
            <a:custGeom>
              <a:avLst/>
              <a:gdLst/>
              <a:ahLst/>
              <a:cxnLst/>
              <a:rect l="l" t="t" r="r" b="b"/>
              <a:pathLst>
                <a:path w="2808" h="1795" extrusionOk="0">
                  <a:moveTo>
                    <a:pt x="1405" y="1"/>
                  </a:moveTo>
                  <a:cubicBezTo>
                    <a:pt x="637" y="1"/>
                    <a:pt x="13" y="618"/>
                    <a:pt x="1" y="1383"/>
                  </a:cubicBezTo>
                  <a:cubicBezTo>
                    <a:pt x="1" y="1383"/>
                    <a:pt x="416" y="1795"/>
                    <a:pt x="1285" y="1795"/>
                  </a:cubicBezTo>
                  <a:cubicBezTo>
                    <a:pt x="1324" y="1795"/>
                    <a:pt x="1364" y="1794"/>
                    <a:pt x="1405" y="1792"/>
                  </a:cubicBezTo>
                  <a:cubicBezTo>
                    <a:pt x="2579" y="1743"/>
                    <a:pt x="2807" y="1383"/>
                    <a:pt x="2807" y="1383"/>
                  </a:cubicBezTo>
                  <a:cubicBezTo>
                    <a:pt x="2795" y="618"/>
                    <a:pt x="2173"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2"/>
          <p:cNvGrpSpPr/>
          <p:nvPr/>
        </p:nvGrpSpPr>
        <p:grpSpPr>
          <a:xfrm>
            <a:off x="1821898" y="3002988"/>
            <a:ext cx="1419568" cy="2105754"/>
            <a:chOff x="4241833" y="1774100"/>
            <a:chExt cx="736329" cy="1092253"/>
          </a:xfrm>
        </p:grpSpPr>
        <p:sp>
          <p:nvSpPr>
            <p:cNvPr id="441" name="Google Shape;441;p22"/>
            <p:cNvSpPr/>
            <p:nvPr/>
          </p:nvSpPr>
          <p:spPr>
            <a:xfrm>
              <a:off x="4542472" y="2125873"/>
              <a:ext cx="112315" cy="160069"/>
            </a:xfrm>
            <a:custGeom>
              <a:avLst/>
              <a:gdLst/>
              <a:ahLst/>
              <a:cxnLst/>
              <a:rect l="l" t="t" r="r" b="b"/>
              <a:pathLst>
                <a:path w="3789" h="5400" extrusionOk="0">
                  <a:moveTo>
                    <a:pt x="1817" y="1300"/>
                  </a:moveTo>
                  <a:cubicBezTo>
                    <a:pt x="2442" y="1300"/>
                    <a:pt x="3110" y="1497"/>
                    <a:pt x="3518" y="1835"/>
                  </a:cubicBezTo>
                  <a:cubicBezTo>
                    <a:pt x="3680" y="1970"/>
                    <a:pt x="3776" y="2163"/>
                    <a:pt x="3766" y="2337"/>
                  </a:cubicBezTo>
                  <a:cubicBezTo>
                    <a:pt x="3758" y="2479"/>
                    <a:pt x="3684" y="2600"/>
                    <a:pt x="3550" y="2687"/>
                  </a:cubicBezTo>
                  <a:cubicBezTo>
                    <a:pt x="3410" y="2779"/>
                    <a:pt x="3242" y="2805"/>
                    <a:pt x="3097" y="2817"/>
                  </a:cubicBezTo>
                  <a:cubicBezTo>
                    <a:pt x="3012" y="2825"/>
                    <a:pt x="2926" y="2828"/>
                    <a:pt x="2840" y="2828"/>
                  </a:cubicBezTo>
                  <a:cubicBezTo>
                    <a:pt x="2189" y="2828"/>
                    <a:pt x="1553" y="2612"/>
                    <a:pt x="1061" y="2218"/>
                  </a:cubicBezTo>
                  <a:cubicBezTo>
                    <a:pt x="897" y="2086"/>
                    <a:pt x="713" y="1894"/>
                    <a:pt x="576" y="1672"/>
                  </a:cubicBezTo>
                  <a:cubicBezTo>
                    <a:pt x="722" y="1554"/>
                    <a:pt x="899" y="1463"/>
                    <a:pt x="1103" y="1399"/>
                  </a:cubicBezTo>
                  <a:cubicBezTo>
                    <a:pt x="1321" y="1332"/>
                    <a:pt x="1566" y="1300"/>
                    <a:pt x="1817" y="1300"/>
                  </a:cubicBezTo>
                  <a:close/>
                  <a:moveTo>
                    <a:pt x="1728" y="3718"/>
                  </a:moveTo>
                  <a:cubicBezTo>
                    <a:pt x="2257" y="3718"/>
                    <a:pt x="2698" y="3837"/>
                    <a:pt x="3045" y="4074"/>
                  </a:cubicBezTo>
                  <a:cubicBezTo>
                    <a:pt x="3141" y="4140"/>
                    <a:pt x="3299" y="4277"/>
                    <a:pt x="3274" y="4448"/>
                  </a:cubicBezTo>
                  <a:cubicBezTo>
                    <a:pt x="3264" y="4526"/>
                    <a:pt x="3228" y="4588"/>
                    <a:pt x="3166" y="4632"/>
                  </a:cubicBezTo>
                  <a:cubicBezTo>
                    <a:pt x="3084" y="4692"/>
                    <a:pt x="2957" y="4722"/>
                    <a:pt x="2790" y="4722"/>
                  </a:cubicBezTo>
                  <a:cubicBezTo>
                    <a:pt x="2690" y="4722"/>
                    <a:pt x="2575" y="4711"/>
                    <a:pt x="2447" y="4689"/>
                  </a:cubicBezTo>
                  <a:cubicBezTo>
                    <a:pt x="1906" y="4595"/>
                    <a:pt x="1439" y="4413"/>
                    <a:pt x="1061" y="4149"/>
                  </a:cubicBezTo>
                  <a:cubicBezTo>
                    <a:pt x="941" y="4066"/>
                    <a:pt x="824" y="3970"/>
                    <a:pt x="717" y="3863"/>
                  </a:cubicBezTo>
                  <a:cubicBezTo>
                    <a:pt x="824" y="3823"/>
                    <a:pt x="941" y="3793"/>
                    <a:pt x="1053" y="3775"/>
                  </a:cubicBezTo>
                  <a:cubicBezTo>
                    <a:pt x="1291" y="3737"/>
                    <a:pt x="1517" y="3718"/>
                    <a:pt x="1728" y="3718"/>
                  </a:cubicBezTo>
                  <a:close/>
                  <a:moveTo>
                    <a:pt x="1902" y="0"/>
                  </a:moveTo>
                  <a:cubicBezTo>
                    <a:pt x="1435" y="0"/>
                    <a:pt x="916" y="134"/>
                    <a:pt x="592" y="467"/>
                  </a:cubicBezTo>
                  <a:cubicBezTo>
                    <a:pt x="422" y="641"/>
                    <a:pt x="344" y="849"/>
                    <a:pt x="358" y="1085"/>
                  </a:cubicBezTo>
                  <a:cubicBezTo>
                    <a:pt x="371" y="1287"/>
                    <a:pt x="449" y="1488"/>
                    <a:pt x="559" y="1669"/>
                  </a:cubicBezTo>
                  <a:cubicBezTo>
                    <a:pt x="360" y="1833"/>
                    <a:pt x="221" y="2045"/>
                    <a:pt x="147" y="2300"/>
                  </a:cubicBezTo>
                  <a:cubicBezTo>
                    <a:pt x="50" y="2638"/>
                    <a:pt x="108" y="3007"/>
                    <a:pt x="314" y="3368"/>
                  </a:cubicBezTo>
                  <a:cubicBezTo>
                    <a:pt x="412" y="3540"/>
                    <a:pt x="541" y="3707"/>
                    <a:pt x="693" y="3858"/>
                  </a:cubicBezTo>
                  <a:cubicBezTo>
                    <a:pt x="480" y="3942"/>
                    <a:pt x="301" y="4069"/>
                    <a:pt x="249" y="4230"/>
                  </a:cubicBezTo>
                  <a:cubicBezTo>
                    <a:pt x="200" y="4382"/>
                    <a:pt x="265" y="4547"/>
                    <a:pt x="441" y="4723"/>
                  </a:cubicBezTo>
                  <a:cubicBezTo>
                    <a:pt x="891" y="5168"/>
                    <a:pt x="1606" y="5293"/>
                    <a:pt x="2182" y="5393"/>
                  </a:cubicBezTo>
                  <a:lnTo>
                    <a:pt x="2218" y="5399"/>
                  </a:lnTo>
                  <a:lnTo>
                    <a:pt x="2220" y="5387"/>
                  </a:lnTo>
                  <a:lnTo>
                    <a:pt x="2184" y="5381"/>
                  </a:lnTo>
                  <a:cubicBezTo>
                    <a:pt x="1610" y="5280"/>
                    <a:pt x="897" y="5155"/>
                    <a:pt x="450" y="4713"/>
                  </a:cubicBezTo>
                  <a:cubicBezTo>
                    <a:pt x="278" y="4542"/>
                    <a:pt x="214" y="4381"/>
                    <a:pt x="262" y="4234"/>
                  </a:cubicBezTo>
                  <a:cubicBezTo>
                    <a:pt x="313" y="4075"/>
                    <a:pt x="492" y="3951"/>
                    <a:pt x="702" y="3868"/>
                  </a:cubicBezTo>
                  <a:cubicBezTo>
                    <a:pt x="810" y="3975"/>
                    <a:pt x="928" y="4073"/>
                    <a:pt x="1053" y="4161"/>
                  </a:cubicBezTo>
                  <a:cubicBezTo>
                    <a:pt x="1433" y="4425"/>
                    <a:pt x="1901" y="4607"/>
                    <a:pt x="2445" y="4701"/>
                  </a:cubicBezTo>
                  <a:cubicBezTo>
                    <a:pt x="2574" y="4724"/>
                    <a:pt x="2689" y="4735"/>
                    <a:pt x="2791" y="4735"/>
                  </a:cubicBezTo>
                  <a:cubicBezTo>
                    <a:pt x="2960" y="4735"/>
                    <a:pt x="3090" y="4704"/>
                    <a:pt x="3174" y="4644"/>
                  </a:cubicBezTo>
                  <a:cubicBezTo>
                    <a:pt x="3238" y="4596"/>
                    <a:pt x="3276" y="4532"/>
                    <a:pt x="3288" y="4450"/>
                  </a:cubicBezTo>
                  <a:cubicBezTo>
                    <a:pt x="3312" y="4271"/>
                    <a:pt x="3151" y="4131"/>
                    <a:pt x="3052" y="4064"/>
                  </a:cubicBezTo>
                  <a:cubicBezTo>
                    <a:pt x="2704" y="3825"/>
                    <a:pt x="2259" y="3705"/>
                    <a:pt x="1727" y="3705"/>
                  </a:cubicBezTo>
                  <a:cubicBezTo>
                    <a:pt x="1515" y="3705"/>
                    <a:pt x="1290" y="3724"/>
                    <a:pt x="1051" y="3762"/>
                  </a:cubicBezTo>
                  <a:cubicBezTo>
                    <a:pt x="936" y="3779"/>
                    <a:pt x="817" y="3810"/>
                    <a:pt x="707" y="3853"/>
                  </a:cubicBezTo>
                  <a:cubicBezTo>
                    <a:pt x="287" y="3433"/>
                    <a:pt x="1" y="2858"/>
                    <a:pt x="161" y="2303"/>
                  </a:cubicBezTo>
                  <a:cubicBezTo>
                    <a:pt x="233" y="2052"/>
                    <a:pt x="371" y="1842"/>
                    <a:pt x="566" y="1680"/>
                  </a:cubicBezTo>
                  <a:cubicBezTo>
                    <a:pt x="703" y="1903"/>
                    <a:pt x="887" y="2097"/>
                    <a:pt x="1054" y="2229"/>
                  </a:cubicBezTo>
                  <a:cubicBezTo>
                    <a:pt x="1547" y="2625"/>
                    <a:pt x="2188" y="2842"/>
                    <a:pt x="2842" y="2842"/>
                  </a:cubicBezTo>
                  <a:cubicBezTo>
                    <a:pt x="2927" y="2842"/>
                    <a:pt x="3013" y="2838"/>
                    <a:pt x="3098" y="2830"/>
                  </a:cubicBezTo>
                  <a:cubicBezTo>
                    <a:pt x="3245" y="2818"/>
                    <a:pt x="3415" y="2792"/>
                    <a:pt x="3558" y="2698"/>
                  </a:cubicBezTo>
                  <a:cubicBezTo>
                    <a:pt x="3695" y="2609"/>
                    <a:pt x="3771" y="2484"/>
                    <a:pt x="3780" y="2338"/>
                  </a:cubicBezTo>
                  <a:cubicBezTo>
                    <a:pt x="3789" y="2160"/>
                    <a:pt x="3693" y="1963"/>
                    <a:pt x="3526" y="1825"/>
                  </a:cubicBezTo>
                  <a:cubicBezTo>
                    <a:pt x="3116" y="1485"/>
                    <a:pt x="2445" y="1287"/>
                    <a:pt x="1817" y="1287"/>
                  </a:cubicBezTo>
                  <a:cubicBezTo>
                    <a:pt x="1564" y="1287"/>
                    <a:pt x="1319" y="1319"/>
                    <a:pt x="1100" y="1386"/>
                  </a:cubicBezTo>
                  <a:cubicBezTo>
                    <a:pt x="894" y="1450"/>
                    <a:pt x="716" y="1542"/>
                    <a:pt x="569" y="1660"/>
                  </a:cubicBezTo>
                  <a:cubicBezTo>
                    <a:pt x="461" y="1481"/>
                    <a:pt x="384" y="1283"/>
                    <a:pt x="372" y="1084"/>
                  </a:cubicBezTo>
                  <a:cubicBezTo>
                    <a:pt x="357" y="852"/>
                    <a:pt x="435" y="647"/>
                    <a:pt x="602" y="477"/>
                  </a:cubicBezTo>
                  <a:cubicBezTo>
                    <a:pt x="923" y="147"/>
                    <a:pt x="1438" y="13"/>
                    <a:pt x="1902" y="13"/>
                  </a:cubicBezTo>
                  <a:cubicBezTo>
                    <a:pt x="2028" y="13"/>
                    <a:pt x="2150" y="23"/>
                    <a:pt x="2263" y="42"/>
                  </a:cubicBezTo>
                  <a:lnTo>
                    <a:pt x="2265" y="28"/>
                  </a:lnTo>
                  <a:cubicBezTo>
                    <a:pt x="2151" y="10"/>
                    <a:pt x="2029" y="0"/>
                    <a:pt x="190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4434424" y="1774100"/>
              <a:ext cx="392170" cy="396913"/>
            </a:xfrm>
            <a:custGeom>
              <a:avLst/>
              <a:gdLst/>
              <a:ahLst/>
              <a:cxnLst/>
              <a:rect l="l" t="t" r="r" b="b"/>
              <a:pathLst>
                <a:path w="13230" h="13390" extrusionOk="0">
                  <a:moveTo>
                    <a:pt x="6874" y="0"/>
                  </a:moveTo>
                  <a:cubicBezTo>
                    <a:pt x="4467" y="0"/>
                    <a:pt x="2276" y="1627"/>
                    <a:pt x="1662" y="4067"/>
                  </a:cubicBezTo>
                  <a:lnTo>
                    <a:pt x="1" y="10667"/>
                  </a:lnTo>
                  <a:lnTo>
                    <a:pt x="10818" y="13390"/>
                  </a:lnTo>
                  <a:lnTo>
                    <a:pt x="12536" y="6562"/>
                  </a:lnTo>
                  <a:cubicBezTo>
                    <a:pt x="13230" y="3807"/>
                    <a:pt x="11558" y="1011"/>
                    <a:pt x="8804" y="318"/>
                  </a:cubicBezTo>
                  <a:lnTo>
                    <a:pt x="8191" y="164"/>
                  </a:lnTo>
                  <a:cubicBezTo>
                    <a:pt x="7750" y="53"/>
                    <a:pt x="7309" y="0"/>
                    <a:pt x="68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4464571" y="1781333"/>
              <a:ext cx="353843" cy="359860"/>
            </a:xfrm>
            <a:custGeom>
              <a:avLst/>
              <a:gdLst/>
              <a:ahLst/>
              <a:cxnLst/>
              <a:rect l="l" t="t" r="r" b="b"/>
              <a:pathLst>
                <a:path w="11937" h="12140" extrusionOk="0">
                  <a:moveTo>
                    <a:pt x="6194" y="1"/>
                  </a:moveTo>
                  <a:cubicBezTo>
                    <a:pt x="4034" y="1"/>
                    <a:pt x="2061" y="1463"/>
                    <a:pt x="1511" y="3651"/>
                  </a:cubicBezTo>
                  <a:lnTo>
                    <a:pt x="23" y="9567"/>
                  </a:lnTo>
                  <a:cubicBezTo>
                    <a:pt x="1" y="9651"/>
                    <a:pt x="53" y="9736"/>
                    <a:pt x="136" y="9756"/>
                  </a:cubicBezTo>
                  <a:lnTo>
                    <a:pt x="9582" y="12135"/>
                  </a:lnTo>
                  <a:cubicBezTo>
                    <a:pt x="9595" y="12138"/>
                    <a:pt x="9607" y="12140"/>
                    <a:pt x="9620" y="12140"/>
                  </a:cubicBezTo>
                  <a:cubicBezTo>
                    <a:pt x="9690" y="12140"/>
                    <a:pt x="9755" y="12092"/>
                    <a:pt x="9772" y="12021"/>
                  </a:cubicBezTo>
                  <a:lnTo>
                    <a:pt x="11319" y="5878"/>
                  </a:lnTo>
                  <a:cubicBezTo>
                    <a:pt x="11937" y="3422"/>
                    <a:pt x="10441" y="920"/>
                    <a:pt x="7985" y="302"/>
                  </a:cubicBezTo>
                  <a:lnTo>
                    <a:pt x="7372" y="147"/>
                  </a:lnTo>
                  <a:cubicBezTo>
                    <a:pt x="6978" y="48"/>
                    <a:pt x="6583" y="1"/>
                    <a:pt x="6194" y="1"/>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4525457" y="1841093"/>
              <a:ext cx="214493" cy="204474"/>
            </a:xfrm>
            <a:custGeom>
              <a:avLst/>
              <a:gdLst/>
              <a:ahLst/>
              <a:cxnLst/>
              <a:rect l="l" t="t" r="r" b="b"/>
              <a:pathLst>
                <a:path w="7236" h="6898" extrusionOk="0">
                  <a:moveTo>
                    <a:pt x="3787" y="1"/>
                  </a:moveTo>
                  <a:cubicBezTo>
                    <a:pt x="2904" y="1"/>
                    <a:pt x="2021" y="338"/>
                    <a:pt x="1348" y="1011"/>
                  </a:cubicBezTo>
                  <a:cubicBezTo>
                    <a:pt x="1" y="2358"/>
                    <a:pt x="1" y="4541"/>
                    <a:pt x="1348" y="5888"/>
                  </a:cubicBezTo>
                  <a:cubicBezTo>
                    <a:pt x="1995" y="6535"/>
                    <a:pt x="2872" y="6898"/>
                    <a:pt x="3786" y="6898"/>
                  </a:cubicBezTo>
                  <a:cubicBezTo>
                    <a:pt x="4701" y="6898"/>
                    <a:pt x="5579" y="6535"/>
                    <a:pt x="6226" y="5888"/>
                  </a:cubicBezTo>
                  <a:cubicBezTo>
                    <a:pt x="6872" y="5241"/>
                    <a:pt x="7236" y="4364"/>
                    <a:pt x="7236" y="3450"/>
                  </a:cubicBezTo>
                  <a:cubicBezTo>
                    <a:pt x="7236" y="2535"/>
                    <a:pt x="6872" y="1657"/>
                    <a:pt x="6226" y="1011"/>
                  </a:cubicBezTo>
                  <a:cubicBezTo>
                    <a:pt x="5552" y="338"/>
                    <a:pt x="4669" y="1"/>
                    <a:pt x="3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4552640" y="1865875"/>
              <a:ext cx="170118" cy="154941"/>
            </a:xfrm>
            <a:custGeom>
              <a:avLst/>
              <a:gdLst/>
              <a:ahLst/>
              <a:cxnLst/>
              <a:rect l="l" t="t" r="r" b="b"/>
              <a:pathLst>
                <a:path w="5739" h="5227" extrusionOk="0">
                  <a:moveTo>
                    <a:pt x="2870" y="0"/>
                  </a:moveTo>
                  <a:cubicBezTo>
                    <a:pt x="2201" y="0"/>
                    <a:pt x="1532" y="255"/>
                    <a:pt x="1022" y="765"/>
                  </a:cubicBezTo>
                  <a:cubicBezTo>
                    <a:pt x="1" y="1786"/>
                    <a:pt x="1" y="3441"/>
                    <a:pt x="1022" y="4462"/>
                  </a:cubicBezTo>
                  <a:cubicBezTo>
                    <a:pt x="1532" y="4972"/>
                    <a:pt x="2201" y="5227"/>
                    <a:pt x="2870" y="5227"/>
                  </a:cubicBezTo>
                  <a:cubicBezTo>
                    <a:pt x="3538" y="5227"/>
                    <a:pt x="4207" y="4972"/>
                    <a:pt x="4717" y="4462"/>
                  </a:cubicBezTo>
                  <a:cubicBezTo>
                    <a:pt x="5739" y="3441"/>
                    <a:pt x="5739" y="1786"/>
                    <a:pt x="4717" y="765"/>
                  </a:cubicBezTo>
                  <a:cubicBezTo>
                    <a:pt x="4207" y="255"/>
                    <a:pt x="3538" y="0"/>
                    <a:pt x="2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4592095" y="2051588"/>
              <a:ext cx="37824" cy="29287"/>
            </a:xfrm>
            <a:custGeom>
              <a:avLst/>
              <a:gdLst/>
              <a:ahLst/>
              <a:cxnLst/>
              <a:rect l="l" t="t" r="r" b="b"/>
              <a:pathLst>
                <a:path w="1276" h="988" extrusionOk="0">
                  <a:moveTo>
                    <a:pt x="179" y="1"/>
                  </a:moveTo>
                  <a:lnTo>
                    <a:pt x="0" y="712"/>
                  </a:lnTo>
                  <a:lnTo>
                    <a:pt x="1097" y="988"/>
                  </a:lnTo>
                  <a:lnTo>
                    <a:pt x="1276" y="277"/>
                  </a:lnTo>
                  <a:lnTo>
                    <a:pt x="1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4596630" y="1899727"/>
              <a:ext cx="89906" cy="89906"/>
            </a:xfrm>
            <a:custGeom>
              <a:avLst/>
              <a:gdLst/>
              <a:ahLst/>
              <a:cxnLst/>
              <a:rect l="l" t="t" r="r" b="b"/>
              <a:pathLst>
                <a:path w="3033" h="3033" extrusionOk="0">
                  <a:moveTo>
                    <a:pt x="1036" y="1"/>
                  </a:moveTo>
                  <a:lnTo>
                    <a:pt x="623" y="200"/>
                  </a:lnTo>
                  <a:lnTo>
                    <a:pt x="1210" y="1411"/>
                  </a:lnTo>
                  <a:lnTo>
                    <a:pt x="0" y="1997"/>
                  </a:lnTo>
                  <a:lnTo>
                    <a:pt x="201" y="2409"/>
                  </a:lnTo>
                  <a:lnTo>
                    <a:pt x="1410" y="1823"/>
                  </a:lnTo>
                  <a:lnTo>
                    <a:pt x="1997" y="3032"/>
                  </a:lnTo>
                  <a:lnTo>
                    <a:pt x="2410" y="2833"/>
                  </a:lnTo>
                  <a:lnTo>
                    <a:pt x="1823" y="1622"/>
                  </a:lnTo>
                  <a:lnTo>
                    <a:pt x="3033" y="1036"/>
                  </a:lnTo>
                  <a:lnTo>
                    <a:pt x="2833" y="624"/>
                  </a:lnTo>
                  <a:lnTo>
                    <a:pt x="1623" y="1210"/>
                  </a:lnTo>
                  <a:lnTo>
                    <a:pt x="1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4277197" y="2319264"/>
              <a:ext cx="90676" cy="166917"/>
            </a:xfrm>
            <a:custGeom>
              <a:avLst/>
              <a:gdLst/>
              <a:ahLst/>
              <a:cxnLst/>
              <a:rect l="l" t="t" r="r" b="b"/>
              <a:pathLst>
                <a:path w="3059" h="5631" extrusionOk="0">
                  <a:moveTo>
                    <a:pt x="504" y="1"/>
                  </a:moveTo>
                  <a:cubicBezTo>
                    <a:pt x="226" y="1"/>
                    <a:pt x="1" y="226"/>
                    <a:pt x="1" y="504"/>
                  </a:cubicBezTo>
                  <a:lnTo>
                    <a:pt x="1" y="5127"/>
                  </a:lnTo>
                  <a:cubicBezTo>
                    <a:pt x="1" y="5405"/>
                    <a:pt x="226" y="5630"/>
                    <a:pt x="504" y="5630"/>
                  </a:cubicBezTo>
                  <a:lnTo>
                    <a:pt x="2555" y="5630"/>
                  </a:lnTo>
                  <a:cubicBezTo>
                    <a:pt x="2833" y="5630"/>
                    <a:pt x="3059" y="5405"/>
                    <a:pt x="3059" y="5127"/>
                  </a:cubicBezTo>
                  <a:lnTo>
                    <a:pt x="3059" y="504"/>
                  </a:lnTo>
                  <a:cubicBezTo>
                    <a:pt x="3059" y="226"/>
                    <a:pt x="2833" y="1"/>
                    <a:pt x="2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4311198" y="2486154"/>
              <a:ext cx="22706" cy="158647"/>
            </a:xfrm>
            <a:custGeom>
              <a:avLst/>
              <a:gdLst/>
              <a:ahLst/>
              <a:cxnLst/>
              <a:rect l="l" t="t" r="r" b="b"/>
              <a:pathLst>
                <a:path w="766" h="5352" extrusionOk="0">
                  <a:moveTo>
                    <a:pt x="0" y="0"/>
                  </a:moveTo>
                  <a:lnTo>
                    <a:pt x="0" y="5352"/>
                  </a:lnTo>
                  <a:lnTo>
                    <a:pt x="765" y="5352"/>
                  </a:lnTo>
                  <a:lnTo>
                    <a:pt x="765"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4241833" y="2644773"/>
              <a:ext cx="161463" cy="140476"/>
            </a:xfrm>
            <a:custGeom>
              <a:avLst/>
              <a:gdLst/>
              <a:ahLst/>
              <a:cxnLst/>
              <a:rect l="l" t="t" r="r" b="b"/>
              <a:pathLst>
                <a:path w="5447" h="4739" extrusionOk="0">
                  <a:moveTo>
                    <a:pt x="2723" y="1"/>
                  </a:moveTo>
                  <a:cubicBezTo>
                    <a:pt x="1222" y="1"/>
                    <a:pt x="0" y="1222"/>
                    <a:pt x="0" y="2723"/>
                  </a:cubicBezTo>
                  <a:cubicBezTo>
                    <a:pt x="0" y="3430"/>
                    <a:pt x="271" y="4100"/>
                    <a:pt x="763" y="4611"/>
                  </a:cubicBezTo>
                  <a:lnTo>
                    <a:pt x="886" y="4739"/>
                  </a:lnTo>
                  <a:lnTo>
                    <a:pt x="1251" y="3905"/>
                  </a:lnTo>
                  <a:cubicBezTo>
                    <a:pt x="981" y="3570"/>
                    <a:pt x="834" y="3156"/>
                    <a:pt x="834" y="2723"/>
                  </a:cubicBezTo>
                  <a:cubicBezTo>
                    <a:pt x="834" y="1681"/>
                    <a:pt x="1682" y="834"/>
                    <a:pt x="2723" y="834"/>
                  </a:cubicBezTo>
                  <a:cubicBezTo>
                    <a:pt x="3765" y="834"/>
                    <a:pt x="4612" y="1681"/>
                    <a:pt x="4612" y="2723"/>
                  </a:cubicBezTo>
                  <a:cubicBezTo>
                    <a:pt x="4612" y="3156"/>
                    <a:pt x="4465" y="3570"/>
                    <a:pt x="4195" y="3905"/>
                  </a:cubicBezTo>
                  <a:lnTo>
                    <a:pt x="4560" y="4739"/>
                  </a:lnTo>
                  <a:lnTo>
                    <a:pt x="4683" y="4611"/>
                  </a:lnTo>
                  <a:cubicBezTo>
                    <a:pt x="5175" y="4100"/>
                    <a:pt x="5447" y="3429"/>
                    <a:pt x="5447" y="2723"/>
                  </a:cubicBezTo>
                  <a:cubicBezTo>
                    <a:pt x="5447" y="1222"/>
                    <a:pt x="4225" y="1"/>
                    <a:pt x="2723" y="1"/>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4852063" y="2319264"/>
              <a:ext cx="90676" cy="166917"/>
            </a:xfrm>
            <a:custGeom>
              <a:avLst/>
              <a:gdLst/>
              <a:ahLst/>
              <a:cxnLst/>
              <a:rect l="l" t="t" r="r" b="b"/>
              <a:pathLst>
                <a:path w="3059" h="5631" extrusionOk="0">
                  <a:moveTo>
                    <a:pt x="504" y="1"/>
                  </a:moveTo>
                  <a:cubicBezTo>
                    <a:pt x="226" y="1"/>
                    <a:pt x="1" y="226"/>
                    <a:pt x="1" y="504"/>
                  </a:cubicBezTo>
                  <a:lnTo>
                    <a:pt x="1" y="5127"/>
                  </a:lnTo>
                  <a:cubicBezTo>
                    <a:pt x="1" y="5405"/>
                    <a:pt x="226" y="5630"/>
                    <a:pt x="504" y="5630"/>
                  </a:cubicBezTo>
                  <a:lnTo>
                    <a:pt x="2555" y="5630"/>
                  </a:lnTo>
                  <a:cubicBezTo>
                    <a:pt x="2833" y="5630"/>
                    <a:pt x="3058" y="5405"/>
                    <a:pt x="3058" y="5127"/>
                  </a:cubicBezTo>
                  <a:lnTo>
                    <a:pt x="3058" y="504"/>
                  </a:lnTo>
                  <a:cubicBezTo>
                    <a:pt x="3058" y="226"/>
                    <a:pt x="2833" y="1"/>
                    <a:pt x="2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4886093" y="2486154"/>
              <a:ext cx="22677" cy="158647"/>
            </a:xfrm>
            <a:custGeom>
              <a:avLst/>
              <a:gdLst/>
              <a:ahLst/>
              <a:cxnLst/>
              <a:rect l="l" t="t" r="r" b="b"/>
              <a:pathLst>
                <a:path w="765" h="5352" extrusionOk="0">
                  <a:moveTo>
                    <a:pt x="0" y="0"/>
                  </a:moveTo>
                  <a:lnTo>
                    <a:pt x="0" y="5352"/>
                  </a:lnTo>
                  <a:lnTo>
                    <a:pt x="764" y="5352"/>
                  </a:lnTo>
                  <a:lnTo>
                    <a:pt x="764"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4816670" y="2644773"/>
              <a:ext cx="161492" cy="140476"/>
            </a:xfrm>
            <a:custGeom>
              <a:avLst/>
              <a:gdLst/>
              <a:ahLst/>
              <a:cxnLst/>
              <a:rect l="l" t="t" r="r" b="b"/>
              <a:pathLst>
                <a:path w="5448" h="4739" extrusionOk="0">
                  <a:moveTo>
                    <a:pt x="2724" y="1"/>
                  </a:moveTo>
                  <a:cubicBezTo>
                    <a:pt x="1223" y="1"/>
                    <a:pt x="1" y="1222"/>
                    <a:pt x="1" y="2723"/>
                  </a:cubicBezTo>
                  <a:cubicBezTo>
                    <a:pt x="1" y="3430"/>
                    <a:pt x="272" y="4100"/>
                    <a:pt x="764" y="4611"/>
                  </a:cubicBezTo>
                  <a:lnTo>
                    <a:pt x="887" y="4739"/>
                  </a:lnTo>
                  <a:lnTo>
                    <a:pt x="1252" y="3905"/>
                  </a:lnTo>
                  <a:cubicBezTo>
                    <a:pt x="982" y="3570"/>
                    <a:pt x="835" y="3156"/>
                    <a:pt x="835" y="2723"/>
                  </a:cubicBezTo>
                  <a:cubicBezTo>
                    <a:pt x="835" y="1681"/>
                    <a:pt x="1683" y="834"/>
                    <a:pt x="2724" y="834"/>
                  </a:cubicBezTo>
                  <a:cubicBezTo>
                    <a:pt x="3766" y="834"/>
                    <a:pt x="4613" y="1681"/>
                    <a:pt x="4613" y="2723"/>
                  </a:cubicBezTo>
                  <a:cubicBezTo>
                    <a:pt x="4613" y="3156"/>
                    <a:pt x="4465" y="3570"/>
                    <a:pt x="4196" y="3905"/>
                  </a:cubicBezTo>
                  <a:lnTo>
                    <a:pt x="4560" y="4739"/>
                  </a:lnTo>
                  <a:lnTo>
                    <a:pt x="4683" y="4611"/>
                  </a:lnTo>
                  <a:cubicBezTo>
                    <a:pt x="5175" y="4100"/>
                    <a:pt x="5447" y="3429"/>
                    <a:pt x="5447" y="2723"/>
                  </a:cubicBezTo>
                  <a:cubicBezTo>
                    <a:pt x="5447" y="1222"/>
                    <a:pt x="4226" y="1"/>
                    <a:pt x="2724" y="1"/>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4368794" y="2276548"/>
              <a:ext cx="482106" cy="370857"/>
            </a:xfrm>
            <a:custGeom>
              <a:avLst/>
              <a:gdLst/>
              <a:ahLst/>
              <a:cxnLst/>
              <a:rect l="l" t="t" r="r" b="b"/>
              <a:pathLst>
                <a:path w="16264" h="12511" extrusionOk="0">
                  <a:moveTo>
                    <a:pt x="1037" y="1"/>
                  </a:moveTo>
                  <a:lnTo>
                    <a:pt x="1" y="1043"/>
                  </a:lnTo>
                  <a:lnTo>
                    <a:pt x="1" y="11469"/>
                  </a:lnTo>
                  <a:lnTo>
                    <a:pt x="1037" y="12510"/>
                  </a:lnTo>
                  <a:lnTo>
                    <a:pt x="15227" y="12510"/>
                  </a:lnTo>
                  <a:lnTo>
                    <a:pt x="16263" y="11469"/>
                  </a:lnTo>
                  <a:lnTo>
                    <a:pt x="16263" y="1043"/>
                  </a:lnTo>
                  <a:lnTo>
                    <a:pt x="1522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4427576" y="2565033"/>
              <a:ext cx="28486" cy="48317"/>
            </a:xfrm>
            <a:custGeom>
              <a:avLst/>
              <a:gdLst/>
              <a:ahLst/>
              <a:cxnLst/>
              <a:rect l="l" t="t" r="r" b="b"/>
              <a:pathLst>
                <a:path w="961" h="1630" extrusionOk="0">
                  <a:moveTo>
                    <a:pt x="0" y="1"/>
                  </a:moveTo>
                  <a:lnTo>
                    <a:pt x="0" y="1629"/>
                  </a:lnTo>
                  <a:lnTo>
                    <a:pt x="961" y="1629"/>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4468128" y="2565033"/>
              <a:ext cx="26649" cy="48317"/>
            </a:xfrm>
            <a:custGeom>
              <a:avLst/>
              <a:gdLst/>
              <a:ahLst/>
              <a:cxnLst/>
              <a:rect l="l" t="t" r="r" b="b"/>
              <a:pathLst>
                <a:path w="899" h="1630" extrusionOk="0">
                  <a:moveTo>
                    <a:pt x="1" y="1"/>
                  </a:moveTo>
                  <a:lnTo>
                    <a:pt x="1" y="1629"/>
                  </a:lnTo>
                  <a:lnTo>
                    <a:pt x="898" y="1629"/>
                  </a:lnTo>
                  <a:lnTo>
                    <a:pt x="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4508739" y="2565033"/>
              <a:ext cx="24692" cy="48317"/>
            </a:xfrm>
            <a:custGeom>
              <a:avLst/>
              <a:gdLst/>
              <a:ahLst/>
              <a:cxnLst/>
              <a:rect l="l" t="t" r="r" b="b"/>
              <a:pathLst>
                <a:path w="833" h="1630" extrusionOk="0">
                  <a:moveTo>
                    <a:pt x="0" y="1"/>
                  </a:moveTo>
                  <a:lnTo>
                    <a:pt x="0" y="1629"/>
                  </a:lnTo>
                  <a:lnTo>
                    <a:pt x="833" y="1629"/>
                  </a:lnTo>
                  <a:lnTo>
                    <a:pt x="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4549320" y="2565033"/>
              <a:ext cx="22825" cy="48317"/>
            </a:xfrm>
            <a:custGeom>
              <a:avLst/>
              <a:gdLst/>
              <a:ahLst/>
              <a:cxnLst/>
              <a:rect l="l" t="t" r="r" b="b"/>
              <a:pathLst>
                <a:path w="770" h="1630" extrusionOk="0">
                  <a:moveTo>
                    <a:pt x="0" y="1"/>
                  </a:moveTo>
                  <a:lnTo>
                    <a:pt x="0" y="1629"/>
                  </a:lnTo>
                  <a:lnTo>
                    <a:pt x="769" y="1629"/>
                  </a:lnTo>
                  <a:lnTo>
                    <a:pt x="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4589901" y="2565033"/>
              <a:ext cx="20898" cy="48317"/>
            </a:xfrm>
            <a:custGeom>
              <a:avLst/>
              <a:gdLst/>
              <a:ahLst/>
              <a:cxnLst/>
              <a:rect l="l" t="t" r="r" b="b"/>
              <a:pathLst>
                <a:path w="705" h="1630" extrusionOk="0">
                  <a:moveTo>
                    <a:pt x="1" y="1"/>
                  </a:moveTo>
                  <a:lnTo>
                    <a:pt x="1" y="1629"/>
                  </a:lnTo>
                  <a:lnTo>
                    <a:pt x="705" y="1629"/>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4630482" y="2565033"/>
              <a:ext cx="19030" cy="48317"/>
            </a:xfrm>
            <a:custGeom>
              <a:avLst/>
              <a:gdLst/>
              <a:ahLst/>
              <a:cxnLst/>
              <a:rect l="l" t="t" r="r" b="b"/>
              <a:pathLst>
                <a:path w="642" h="1630" extrusionOk="0">
                  <a:moveTo>
                    <a:pt x="0" y="1"/>
                  </a:moveTo>
                  <a:lnTo>
                    <a:pt x="0" y="1629"/>
                  </a:lnTo>
                  <a:lnTo>
                    <a:pt x="641" y="1629"/>
                  </a:lnTo>
                  <a:lnTo>
                    <a:pt x="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4671034" y="2565033"/>
              <a:ext cx="17133" cy="48317"/>
            </a:xfrm>
            <a:custGeom>
              <a:avLst/>
              <a:gdLst/>
              <a:ahLst/>
              <a:cxnLst/>
              <a:rect l="l" t="t" r="r" b="b"/>
              <a:pathLst>
                <a:path w="578" h="1630" extrusionOk="0">
                  <a:moveTo>
                    <a:pt x="1" y="1"/>
                  </a:moveTo>
                  <a:lnTo>
                    <a:pt x="1" y="1629"/>
                  </a:lnTo>
                  <a:lnTo>
                    <a:pt x="578" y="1629"/>
                  </a:lnTo>
                  <a:lnTo>
                    <a:pt x="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4711645" y="2565033"/>
              <a:ext cx="15236" cy="48317"/>
            </a:xfrm>
            <a:custGeom>
              <a:avLst/>
              <a:gdLst/>
              <a:ahLst/>
              <a:cxnLst/>
              <a:rect l="l" t="t" r="r" b="b"/>
              <a:pathLst>
                <a:path w="514" h="1630" extrusionOk="0">
                  <a:moveTo>
                    <a:pt x="0" y="1"/>
                  </a:moveTo>
                  <a:lnTo>
                    <a:pt x="0" y="1629"/>
                  </a:lnTo>
                  <a:lnTo>
                    <a:pt x="513" y="1629"/>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4752256" y="2565033"/>
              <a:ext cx="13280" cy="48317"/>
            </a:xfrm>
            <a:custGeom>
              <a:avLst/>
              <a:gdLst/>
              <a:ahLst/>
              <a:cxnLst/>
              <a:rect l="l" t="t" r="r" b="b"/>
              <a:pathLst>
                <a:path w="448" h="1630" extrusionOk="0">
                  <a:moveTo>
                    <a:pt x="0" y="1"/>
                  </a:moveTo>
                  <a:lnTo>
                    <a:pt x="0" y="1629"/>
                  </a:lnTo>
                  <a:lnTo>
                    <a:pt x="448" y="1629"/>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4792807" y="2565033"/>
              <a:ext cx="11442" cy="48317"/>
            </a:xfrm>
            <a:custGeom>
              <a:avLst/>
              <a:gdLst/>
              <a:ahLst/>
              <a:cxnLst/>
              <a:rect l="l" t="t" r="r" b="b"/>
              <a:pathLst>
                <a:path w="386" h="1630" extrusionOk="0">
                  <a:moveTo>
                    <a:pt x="1" y="1"/>
                  </a:moveTo>
                  <a:lnTo>
                    <a:pt x="1" y="1629"/>
                  </a:lnTo>
                  <a:lnTo>
                    <a:pt x="385" y="1629"/>
                  </a:lnTo>
                  <a:lnTo>
                    <a:pt x="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422893" y="2326497"/>
              <a:ext cx="240312" cy="217902"/>
            </a:xfrm>
            <a:custGeom>
              <a:avLst/>
              <a:gdLst/>
              <a:ahLst/>
              <a:cxnLst/>
              <a:rect l="l" t="t" r="r" b="b"/>
              <a:pathLst>
                <a:path w="8107" h="7351" extrusionOk="0">
                  <a:moveTo>
                    <a:pt x="307" y="1"/>
                  </a:moveTo>
                  <a:lnTo>
                    <a:pt x="0" y="478"/>
                  </a:lnTo>
                  <a:lnTo>
                    <a:pt x="0" y="6873"/>
                  </a:lnTo>
                  <a:lnTo>
                    <a:pt x="307" y="7350"/>
                  </a:lnTo>
                  <a:lnTo>
                    <a:pt x="7799" y="7350"/>
                  </a:lnTo>
                  <a:lnTo>
                    <a:pt x="8106" y="6873"/>
                  </a:lnTo>
                  <a:lnTo>
                    <a:pt x="8106" y="478"/>
                  </a:lnTo>
                  <a:lnTo>
                    <a:pt x="77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4689324" y="2326497"/>
              <a:ext cx="114924" cy="217902"/>
            </a:xfrm>
            <a:custGeom>
              <a:avLst/>
              <a:gdLst/>
              <a:ahLst/>
              <a:cxnLst/>
              <a:rect l="l" t="t" r="r" b="b"/>
              <a:pathLst>
                <a:path w="3877" h="7351" extrusionOk="0">
                  <a:moveTo>
                    <a:pt x="630" y="1"/>
                  </a:moveTo>
                  <a:lnTo>
                    <a:pt x="1" y="630"/>
                  </a:lnTo>
                  <a:lnTo>
                    <a:pt x="1" y="6722"/>
                  </a:lnTo>
                  <a:lnTo>
                    <a:pt x="630" y="7350"/>
                  </a:lnTo>
                  <a:lnTo>
                    <a:pt x="3247" y="7350"/>
                  </a:lnTo>
                  <a:lnTo>
                    <a:pt x="3876" y="6722"/>
                  </a:lnTo>
                  <a:lnTo>
                    <a:pt x="3876" y="630"/>
                  </a:lnTo>
                  <a:lnTo>
                    <a:pt x="3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4431074" y="2647382"/>
              <a:ext cx="370176" cy="122038"/>
            </a:xfrm>
            <a:custGeom>
              <a:avLst/>
              <a:gdLst/>
              <a:ahLst/>
              <a:cxnLst/>
              <a:rect l="l" t="t" r="r" b="b"/>
              <a:pathLst>
                <a:path w="12488" h="4117" extrusionOk="0">
                  <a:moveTo>
                    <a:pt x="10949" y="550"/>
                  </a:moveTo>
                  <a:lnTo>
                    <a:pt x="7272" y="3567"/>
                  </a:lnTo>
                  <a:lnTo>
                    <a:pt x="5216" y="3567"/>
                  </a:lnTo>
                  <a:lnTo>
                    <a:pt x="1538" y="550"/>
                  </a:lnTo>
                  <a:close/>
                  <a:moveTo>
                    <a:pt x="0" y="0"/>
                  </a:moveTo>
                  <a:lnTo>
                    <a:pt x="5020" y="4117"/>
                  </a:lnTo>
                  <a:lnTo>
                    <a:pt x="7468" y="4117"/>
                  </a:lnTo>
                  <a:lnTo>
                    <a:pt x="12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4417112" y="2785725"/>
              <a:ext cx="385441" cy="64324"/>
            </a:xfrm>
            <a:custGeom>
              <a:avLst/>
              <a:gdLst/>
              <a:ahLst/>
              <a:cxnLst/>
              <a:rect l="l" t="t" r="r" b="b"/>
              <a:pathLst>
                <a:path w="13003" h="2170" extrusionOk="0">
                  <a:moveTo>
                    <a:pt x="1085" y="1"/>
                  </a:moveTo>
                  <a:cubicBezTo>
                    <a:pt x="488" y="1"/>
                    <a:pt x="1" y="486"/>
                    <a:pt x="1" y="1085"/>
                  </a:cubicBezTo>
                  <a:cubicBezTo>
                    <a:pt x="1" y="1682"/>
                    <a:pt x="488" y="2169"/>
                    <a:pt x="1085" y="2169"/>
                  </a:cubicBezTo>
                  <a:lnTo>
                    <a:pt x="11918" y="2169"/>
                  </a:lnTo>
                  <a:cubicBezTo>
                    <a:pt x="12517" y="2169"/>
                    <a:pt x="13002" y="1682"/>
                    <a:pt x="13002" y="1085"/>
                  </a:cubicBezTo>
                  <a:cubicBezTo>
                    <a:pt x="13002" y="486"/>
                    <a:pt x="12517" y="1"/>
                    <a:pt x="11918"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4400809" y="2769392"/>
              <a:ext cx="418078" cy="96961"/>
            </a:xfrm>
            <a:custGeom>
              <a:avLst/>
              <a:gdLst/>
              <a:ahLst/>
              <a:cxnLst/>
              <a:rect l="l" t="t" r="r" b="b"/>
              <a:pathLst>
                <a:path w="14104" h="3271" extrusionOk="0">
                  <a:moveTo>
                    <a:pt x="12468" y="552"/>
                  </a:moveTo>
                  <a:cubicBezTo>
                    <a:pt x="13067" y="552"/>
                    <a:pt x="13552" y="1037"/>
                    <a:pt x="13552" y="1636"/>
                  </a:cubicBezTo>
                  <a:cubicBezTo>
                    <a:pt x="13552" y="2233"/>
                    <a:pt x="13067" y="2720"/>
                    <a:pt x="12468" y="2720"/>
                  </a:cubicBezTo>
                  <a:lnTo>
                    <a:pt x="1635" y="2720"/>
                  </a:lnTo>
                  <a:cubicBezTo>
                    <a:pt x="1038" y="2720"/>
                    <a:pt x="551" y="2233"/>
                    <a:pt x="551" y="1636"/>
                  </a:cubicBezTo>
                  <a:cubicBezTo>
                    <a:pt x="551" y="1037"/>
                    <a:pt x="1038" y="552"/>
                    <a:pt x="1635" y="552"/>
                  </a:cubicBezTo>
                  <a:close/>
                  <a:moveTo>
                    <a:pt x="1635" y="1"/>
                  </a:moveTo>
                  <a:cubicBezTo>
                    <a:pt x="733" y="1"/>
                    <a:pt x="1" y="732"/>
                    <a:pt x="1" y="1636"/>
                  </a:cubicBezTo>
                  <a:cubicBezTo>
                    <a:pt x="1" y="2538"/>
                    <a:pt x="733" y="3270"/>
                    <a:pt x="1635" y="3270"/>
                  </a:cubicBezTo>
                  <a:lnTo>
                    <a:pt x="12468" y="3270"/>
                  </a:lnTo>
                  <a:cubicBezTo>
                    <a:pt x="13371" y="3270"/>
                    <a:pt x="14103" y="2538"/>
                    <a:pt x="14103" y="1636"/>
                  </a:cubicBezTo>
                  <a:cubicBezTo>
                    <a:pt x="14103" y="732"/>
                    <a:pt x="13371" y="1"/>
                    <a:pt x="12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4423989" y="2792039"/>
              <a:ext cx="51667" cy="51667"/>
            </a:xfrm>
            <a:custGeom>
              <a:avLst/>
              <a:gdLst/>
              <a:ahLst/>
              <a:cxnLst/>
              <a:rect l="l" t="t" r="r" b="b"/>
              <a:pathLst>
                <a:path w="1743" h="1743" extrusionOk="0">
                  <a:moveTo>
                    <a:pt x="871" y="0"/>
                  </a:moveTo>
                  <a:cubicBezTo>
                    <a:pt x="390" y="0"/>
                    <a:pt x="0" y="390"/>
                    <a:pt x="0" y="871"/>
                  </a:cubicBezTo>
                  <a:cubicBezTo>
                    <a:pt x="0" y="1353"/>
                    <a:pt x="390" y="1742"/>
                    <a:pt x="871" y="1742"/>
                  </a:cubicBezTo>
                  <a:cubicBezTo>
                    <a:pt x="1352" y="1742"/>
                    <a:pt x="1742" y="1353"/>
                    <a:pt x="1742" y="871"/>
                  </a:cubicBezTo>
                  <a:cubicBezTo>
                    <a:pt x="1742"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4439671" y="2807720"/>
              <a:ext cx="20275" cy="20275"/>
            </a:xfrm>
            <a:custGeom>
              <a:avLst/>
              <a:gdLst/>
              <a:ahLst/>
              <a:cxnLst/>
              <a:rect l="l" t="t" r="r" b="b"/>
              <a:pathLst>
                <a:path w="684" h="684" extrusionOk="0">
                  <a:moveTo>
                    <a:pt x="342" y="1"/>
                  </a:moveTo>
                  <a:cubicBezTo>
                    <a:pt x="154" y="1"/>
                    <a:pt x="1" y="154"/>
                    <a:pt x="1" y="342"/>
                  </a:cubicBezTo>
                  <a:cubicBezTo>
                    <a:pt x="1" y="531"/>
                    <a:pt x="154" y="684"/>
                    <a:pt x="342" y="684"/>
                  </a:cubicBezTo>
                  <a:cubicBezTo>
                    <a:pt x="531" y="684"/>
                    <a:pt x="684" y="531"/>
                    <a:pt x="684" y="342"/>
                  </a:cubicBezTo>
                  <a:cubicBezTo>
                    <a:pt x="684" y="154"/>
                    <a:pt x="531" y="1"/>
                    <a:pt x="342"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4487662" y="2792039"/>
              <a:ext cx="51697" cy="51667"/>
            </a:xfrm>
            <a:custGeom>
              <a:avLst/>
              <a:gdLst/>
              <a:ahLst/>
              <a:cxnLst/>
              <a:rect l="l" t="t" r="r" b="b"/>
              <a:pathLst>
                <a:path w="1744" h="1743" extrusionOk="0">
                  <a:moveTo>
                    <a:pt x="872" y="0"/>
                  </a:moveTo>
                  <a:cubicBezTo>
                    <a:pt x="391" y="0"/>
                    <a:pt x="0" y="390"/>
                    <a:pt x="0" y="871"/>
                  </a:cubicBezTo>
                  <a:cubicBezTo>
                    <a:pt x="0" y="1353"/>
                    <a:pt x="391" y="1742"/>
                    <a:pt x="872" y="1742"/>
                  </a:cubicBezTo>
                  <a:cubicBezTo>
                    <a:pt x="1352" y="1742"/>
                    <a:pt x="1743" y="1353"/>
                    <a:pt x="1743" y="871"/>
                  </a:cubicBezTo>
                  <a:cubicBezTo>
                    <a:pt x="1743" y="390"/>
                    <a:pt x="1352"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4503344" y="2807720"/>
              <a:ext cx="20305" cy="20275"/>
            </a:xfrm>
            <a:custGeom>
              <a:avLst/>
              <a:gdLst/>
              <a:ahLst/>
              <a:cxnLst/>
              <a:rect l="l" t="t" r="r" b="b"/>
              <a:pathLst>
                <a:path w="685" h="684" extrusionOk="0">
                  <a:moveTo>
                    <a:pt x="343" y="1"/>
                  </a:moveTo>
                  <a:cubicBezTo>
                    <a:pt x="154" y="1"/>
                    <a:pt x="1" y="154"/>
                    <a:pt x="1" y="342"/>
                  </a:cubicBezTo>
                  <a:cubicBezTo>
                    <a:pt x="1" y="531"/>
                    <a:pt x="154" y="684"/>
                    <a:pt x="343" y="684"/>
                  </a:cubicBezTo>
                  <a:cubicBezTo>
                    <a:pt x="532" y="684"/>
                    <a:pt x="685" y="531"/>
                    <a:pt x="685" y="342"/>
                  </a:cubicBezTo>
                  <a:cubicBezTo>
                    <a:pt x="685" y="154"/>
                    <a:pt x="532" y="1"/>
                    <a:pt x="343"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4551276" y="2791950"/>
              <a:ext cx="51637" cy="51697"/>
            </a:xfrm>
            <a:custGeom>
              <a:avLst/>
              <a:gdLst/>
              <a:ahLst/>
              <a:cxnLst/>
              <a:rect l="l" t="t" r="r" b="b"/>
              <a:pathLst>
                <a:path w="1742" h="1744" extrusionOk="0">
                  <a:moveTo>
                    <a:pt x="872" y="0"/>
                  </a:moveTo>
                  <a:cubicBezTo>
                    <a:pt x="390" y="0"/>
                    <a:pt x="0" y="391"/>
                    <a:pt x="0" y="872"/>
                  </a:cubicBezTo>
                  <a:cubicBezTo>
                    <a:pt x="0" y="1352"/>
                    <a:pt x="390" y="1743"/>
                    <a:pt x="872" y="1743"/>
                  </a:cubicBezTo>
                  <a:cubicBezTo>
                    <a:pt x="1352" y="1743"/>
                    <a:pt x="1742" y="1352"/>
                    <a:pt x="1742" y="872"/>
                  </a:cubicBezTo>
                  <a:cubicBezTo>
                    <a:pt x="1742" y="391"/>
                    <a:pt x="1352"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4566957" y="2807631"/>
              <a:ext cx="20275" cy="20305"/>
            </a:xfrm>
            <a:custGeom>
              <a:avLst/>
              <a:gdLst/>
              <a:ahLst/>
              <a:cxnLst/>
              <a:rect l="l" t="t" r="r" b="b"/>
              <a:pathLst>
                <a:path w="684" h="685" extrusionOk="0">
                  <a:moveTo>
                    <a:pt x="343" y="1"/>
                  </a:moveTo>
                  <a:cubicBezTo>
                    <a:pt x="153" y="1"/>
                    <a:pt x="0" y="154"/>
                    <a:pt x="0" y="343"/>
                  </a:cubicBezTo>
                  <a:cubicBezTo>
                    <a:pt x="0" y="532"/>
                    <a:pt x="153" y="685"/>
                    <a:pt x="343" y="685"/>
                  </a:cubicBezTo>
                  <a:cubicBezTo>
                    <a:pt x="531" y="685"/>
                    <a:pt x="684" y="532"/>
                    <a:pt x="684" y="343"/>
                  </a:cubicBezTo>
                  <a:cubicBezTo>
                    <a:pt x="684" y="154"/>
                    <a:pt x="531" y="1"/>
                    <a:pt x="343"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4616135" y="2792039"/>
              <a:ext cx="51697" cy="51667"/>
            </a:xfrm>
            <a:custGeom>
              <a:avLst/>
              <a:gdLst/>
              <a:ahLst/>
              <a:cxnLst/>
              <a:rect l="l" t="t" r="r" b="b"/>
              <a:pathLst>
                <a:path w="1744" h="1743" extrusionOk="0">
                  <a:moveTo>
                    <a:pt x="872" y="0"/>
                  </a:moveTo>
                  <a:cubicBezTo>
                    <a:pt x="391" y="0"/>
                    <a:pt x="0" y="390"/>
                    <a:pt x="0" y="871"/>
                  </a:cubicBezTo>
                  <a:cubicBezTo>
                    <a:pt x="0" y="1353"/>
                    <a:pt x="391" y="1742"/>
                    <a:pt x="872" y="1742"/>
                  </a:cubicBezTo>
                  <a:cubicBezTo>
                    <a:pt x="1353" y="1742"/>
                    <a:pt x="1743" y="1353"/>
                    <a:pt x="1743" y="871"/>
                  </a:cubicBezTo>
                  <a:cubicBezTo>
                    <a:pt x="1743" y="390"/>
                    <a:pt x="1353"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4631816" y="2807720"/>
              <a:ext cx="20335" cy="20275"/>
            </a:xfrm>
            <a:custGeom>
              <a:avLst/>
              <a:gdLst/>
              <a:ahLst/>
              <a:cxnLst/>
              <a:rect l="l" t="t" r="r" b="b"/>
              <a:pathLst>
                <a:path w="686" h="684" extrusionOk="0">
                  <a:moveTo>
                    <a:pt x="343" y="1"/>
                  </a:moveTo>
                  <a:cubicBezTo>
                    <a:pt x="154" y="1"/>
                    <a:pt x="1" y="154"/>
                    <a:pt x="1" y="342"/>
                  </a:cubicBezTo>
                  <a:cubicBezTo>
                    <a:pt x="1" y="531"/>
                    <a:pt x="154" y="684"/>
                    <a:pt x="343" y="684"/>
                  </a:cubicBezTo>
                  <a:cubicBezTo>
                    <a:pt x="532" y="684"/>
                    <a:pt x="685" y="531"/>
                    <a:pt x="685" y="342"/>
                  </a:cubicBezTo>
                  <a:cubicBezTo>
                    <a:pt x="685" y="154"/>
                    <a:pt x="532" y="1"/>
                    <a:pt x="343"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4678711" y="2792039"/>
              <a:ext cx="51697" cy="51667"/>
            </a:xfrm>
            <a:custGeom>
              <a:avLst/>
              <a:gdLst/>
              <a:ahLst/>
              <a:cxnLst/>
              <a:rect l="l" t="t" r="r" b="b"/>
              <a:pathLst>
                <a:path w="1744" h="1743" extrusionOk="0">
                  <a:moveTo>
                    <a:pt x="872" y="0"/>
                  </a:moveTo>
                  <a:cubicBezTo>
                    <a:pt x="391" y="0"/>
                    <a:pt x="0" y="390"/>
                    <a:pt x="0" y="871"/>
                  </a:cubicBezTo>
                  <a:cubicBezTo>
                    <a:pt x="0" y="1353"/>
                    <a:pt x="391" y="1742"/>
                    <a:pt x="872" y="1742"/>
                  </a:cubicBezTo>
                  <a:cubicBezTo>
                    <a:pt x="1352" y="1742"/>
                    <a:pt x="1743" y="1353"/>
                    <a:pt x="1743" y="871"/>
                  </a:cubicBezTo>
                  <a:cubicBezTo>
                    <a:pt x="1743" y="390"/>
                    <a:pt x="1352"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4694392" y="2807720"/>
              <a:ext cx="20305" cy="20275"/>
            </a:xfrm>
            <a:custGeom>
              <a:avLst/>
              <a:gdLst/>
              <a:ahLst/>
              <a:cxnLst/>
              <a:rect l="l" t="t" r="r" b="b"/>
              <a:pathLst>
                <a:path w="685" h="684" extrusionOk="0">
                  <a:moveTo>
                    <a:pt x="343" y="1"/>
                  </a:moveTo>
                  <a:cubicBezTo>
                    <a:pt x="153" y="1"/>
                    <a:pt x="1" y="154"/>
                    <a:pt x="1" y="342"/>
                  </a:cubicBezTo>
                  <a:cubicBezTo>
                    <a:pt x="1" y="531"/>
                    <a:pt x="153" y="684"/>
                    <a:pt x="343" y="684"/>
                  </a:cubicBezTo>
                  <a:cubicBezTo>
                    <a:pt x="532" y="684"/>
                    <a:pt x="685" y="531"/>
                    <a:pt x="685" y="342"/>
                  </a:cubicBezTo>
                  <a:cubicBezTo>
                    <a:pt x="685" y="154"/>
                    <a:pt x="532" y="1"/>
                    <a:pt x="343"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4741288" y="2792039"/>
              <a:ext cx="51667" cy="51667"/>
            </a:xfrm>
            <a:custGeom>
              <a:avLst/>
              <a:gdLst/>
              <a:ahLst/>
              <a:cxnLst/>
              <a:rect l="l" t="t" r="r" b="b"/>
              <a:pathLst>
                <a:path w="1743" h="1743" extrusionOk="0">
                  <a:moveTo>
                    <a:pt x="871" y="0"/>
                  </a:moveTo>
                  <a:cubicBezTo>
                    <a:pt x="391" y="0"/>
                    <a:pt x="0" y="390"/>
                    <a:pt x="0" y="871"/>
                  </a:cubicBezTo>
                  <a:cubicBezTo>
                    <a:pt x="0" y="1353"/>
                    <a:pt x="391" y="1742"/>
                    <a:pt x="871" y="1742"/>
                  </a:cubicBezTo>
                  <a:cubicBezTo>
                    <a:pt x="1352" y="1742"/>
                    <a:pt x="1743" y="1353"/>
                    <a:pt x="1743" y="871"/>
                  </a:cubicBezTo>
                  <a:cubicBezTo>
                    <a:pt x="1743"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4756969" y="2807720"/>
              <a:ext cx="20305" cy="20275"/>
            </a:xfrm>
            <a:custGeom>
              <a:avLst/>
              <a:gdLst/>
              <a:ahLst/>
              <a:cxnLst/>
              <a:rect l="l" t="t" r="r" b="b"/>
              <a:pathLst>
                <a:path w="685" h="684" extrusionOk="0">
                  <a:moveTo>
                    <a:pt x="342" y="1"/>
                  </a:moveTo>
                  <a:cubicBezTo>
                    <a:pt x="153" y="1"/>
                    <a:pt x="0" y="154"/>
                    <a:pt x="0" y="342"/>
                  </a:cubicBezTo>
                  <a:cubicBezTo>
                    <a:pt x="0" y="531"/>
                    <a:pt x="153" y="684"/>
                    <a:pt x="342" y="684"/>
                  </a:cubicBezTo>
                  <a:cubicBezTo>
                    <a:pt x="532" y="684"/>
                    <a:pt x="685" y="531"/>
                    <a:pt x="685" y="342"/>
                  </a:cubicBezTo>
                  <a:cubicBezTo>
                    <a:pt x="685" y="154"/>
                    <a:pt x="532" y="1"/>
                    <a:pt x="342" y="1"/>
                  </a:cubicBezTo>
                  <a:close/>
                </a:path>
              </a:pathLst>
            </a:custGeom>
            <a:solidFill>
              <a:srgbClr val="B5B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4585632" y="2663685"/>
              <a:ext cx="60975" cy="89431"/>
            </a:xfrm>
            <a:custGeom>
              <a:avLst/>
              <a:gdLst/>
              <a:ahLst/>
              <a:cxnLst/>
              <a:rect l="l" t="t" r="r" b="b"/>
              <a:pathLst>
                <a:path w="2057" h="3017" extrusionOk="0">
                  <a:moveTo>
                    <a:pt x="1" y="0"/>
                  </a:moveTo>
                  <a:lnTo>
                    <a:pt x="1" y="3017"/>
                  </a:lnTo>
                  <a:lnTo>
                    <a:pt x="2057" y="3017"/>
                  </a:lnTo>
                  <a:lnTo>
                    <a:pt x="20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22"/>
          <p:cNvSpPr txBox="1">
            <a:spLocks noGrp="1"/>
          </p:cNvSpPr>
          <p:nvPr>
            <p:ph type="subTitle" idx="2"/>
          </p:nvPr>
        </p:nvSpPr>
        <p:spPr>
          <a:xfrm>
            <a:off x="3759650" y="1221450"/>
            <a:ext cx="4653900" cy="41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MATERI PRESENTASI KELOMPOK 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6383533"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2.1.2 informasi pendukung  </a:t>
            </a:r>
            <a:endParaRPr dirty="0"/>
          </a:p>
        </p:txBody>
      </p:sp>
      <p:sp>
        <p:nvSpPr>
          <p:cNvPr id="503" name="Google Shape;503;p25"/>
          <p:cNvSpPr txBox="1">
            <a:spLocks noGrp="1"/>
          </p:cNvSpPr>
          <p:nvPr>
            <p:ph type="subTitle" idx="1"/>
          </p:nvPr>
        </p:nvSpPr>
        <p:spPr>
          <a:xfrm>
            <a:off x="338252" y="1546760"/>
            <a:ext cx="8467495" cy="3596740"/>
          </a:xfrm>
          <a:prstGeom prst="rect">
            <a:avLst/>
          </a:prstGeom>
        </p:spPr>
        <p:txBody>
          <a:bodyPr spcFirstLastPara="1" wrap="square" lIns="91425" tIns="91425" rIns="91425" bIns="91425" anchor="ctr" anchorCtr="0">
            <a:noAutofit/>
          </a:bodyPr>
          <a:lstStyle/>
          <a:p>
            <a:pPr algn="just">
              <a:spcAft>
                <a:spcPts val="600"/>
              </a:spcAft>
            </a:pPr>
            <a:r>
              <a:rPr lang="en-ID" dirty="0" smtClean="0">
                <a:effectLst/>
                <a:latin typeface="Times New Roman" panose="02020603050405020304" pitchFamily="18" charset="0"/>
                <a:ea typeface="Times New Roman" panose="02020603050405020304" pitchFamily="18" charset="0"/>
              </a:rPr>
              <a:t>		Electromagnetic </a:t>
            </a:r>
            <a:r>
              <a:rPr lang="en-ID" dirty="0">
                <a:effectLst/>
                <a:latin typeface="Times New Roman" panose="02020603050405020304" pitchFamily="18" charset="0"/>
                <a:ea typeface="Times New Roman" panose="02020603050405020304" pitchFamily="18" charset="0"/>
              </a:rPr>
              <a:t>Interference (EMI) </a:t>
            </a:r>
            <a:r>
              <a:rPr lang="en-ID" dirty="0" err="1">
                <a:effectLst/>
                <a:latin typeface="Times New Roman" panose="02020603050405020304" pitchFamily="18" charset="0"/>
                <a:ea typeface="Times New Roman" panose="02020603050405020304" pitchFamily="18" charset="0"/>
              </a:rPr>
              <a:t>merupakan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persoalan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dalam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maupun</a:t>
            </a:r>
            <a:r>
              <a:rPr lang="en-US" dirty="0">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subsistem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Perkembangan</a:t>
            </a:r>
            <a:r>
              <a:rPr lang="en-ID" dirty="0">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produk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dengan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menggunakan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desain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a:t>
            </a:r>
            <a:r>
              <a:rPr lang="en-US" dirty="0">
                <a:latin typeface="Times New Roman" panose="02020603050405020304" pitchFamily="18" charset="0"/>
                <a:ea typeface="Times New Roman" panose="02020603050405020304" pitchFamily="18" charset="0"/>
              </a:rPr>
              <a:t> </a:t>
            </a:r>
            <a:r>
              <a:rPr lang="en-ID" dirty="0">
                <a:effectLst/>
                <a:latin typeface="Times New Roman" panose="02020603050405020304" pitchFamily="18" charset="0"/>
                <a:ea typeface="Times New Roman" panose="02020603050405020304" pitchFamily="18" charset="0"/>
              </a:rPr>
              <a:t>digital dan </a:t>
            </a:r>
            <a:r>
              <a:rPr lang="en-ID" dirty="0" err="1">
                <a:effectLst/>
                <a:latin typeface="Times New Roman" panose="02020603050405020304" pitchFamily="18" charset="0"/>
                <a:ea typeface="Times New Roman" panose="02020603050405020304" pitchFamily="18" charset="0"/>
              </a:rPr>
              <a:t>dengan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menerapkan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komponen</a:t>
            </a:r>
            <a:r>
              <a:rPr lang="en-ID" dirty="0">
                <a:effectLst/>
                <a:latin typeface="Times New Roman" panose="02020603050405020304" pitchFamily="18" charset="0"/>
                <a:ea typeface="Times New Roman" panose="02020603050405020304" pitchFamily="18" charset="0"/>
              </a:rPr>
              <a:t> microprocessor </a:t>
            </a:r>
            <a:r>
              <a:rPr lang="en-ID" dirty="0" err="1">
                <a:effectLst/>
                <a:latin typeface="Times New Roman" panose="02020603050405020304" pitchFamily="18" charset="0"/>
                <a:ea typeface="Times New Roman" panose="02020603050405020304" pitchFamily="18" charset="0"/>
              </a:rPr>
              <a:t>bertambah</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pesat</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maka</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desain</a:t>
            </a:r>
            <a:r>
              <a:rPr lang="en-US" dirty="0">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produk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terutama</a:t>
            </a:r>
            <a:r>
              <a:rPr lang="en-ID" dirty="0">
                <a:effectLst/>
                <a:latin typeface="Times New Roman" panose="02020603050405020304" pitchFamily="18" charset="0"/>
                <a:ea typeface="Times New Roman" panose="02020603050405020304" pitchFamily="18" charset="0"/>
              </a:rPr>
              <a:t> yang </a:t>
            </a:r>
            <a:r>
              <a:rPr lang="en-ID" dirty="0" err="1">
                <a:effectLst/>
                <a:latin typeface="Times New Roman" panose="02020603050405020304" pitchFamily="18" charset="0"/>
                <a:ea typeface="Times New Roman" panose="02020603050405020304" pitchFamily="18" charset="0"/>
              </a:rPr>
              <a:t>menggunakan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rangkaian</a:t>
            </a:r>
            <a:r>
              <a:rPr lang="en-ID" dirty="0">
                <a:effectLst/>
                <a:latin typeface="Times New Roman" panose="02020603050405020304" pitchFamily="18" charset="0"/>
                <a:ea typeface="Times New Roman" panose="02020603050405020304" pitchFamily="18" charset="0"/>
              </a:rPr>
              <a:t> digital </a:t>
            </a:r>
            <a:r>
              <a:rPr lang="en-ID" dirty="0" err="1">
                <a:effectLst/>
                <a:latin typeface="Times New Roman" panose="02020603050405020304" pitchFamily="18" charset="0"/>
                <a:ea typeface="Times New Roman" panose="02020603050405020304" pitchFamily="18" charset="0"/>
              </a:rPr>
              <a:t>merupakan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sumber</a:t>
            </a:r>
            <a:r>
              <a:rPr lang="en-US" dirty="0">
                <a:latin typeface="Times New Roman" panose="02020603050405020304" pitchFamily="18" charset="0"/>
                <a:ea typeface="Times New Roman" panose="02020603050405020304" pitchFamily="18" charset="0"/>
              </a:rPr>
              <a:t> </a:t>
            </a:r>
            <a:r>
              <a:rPr lang="en-ID" dirty="0">
                <a:effectLst/>
                <a:latin typeface="Times New Roman" panose="02020603050405020304" pitchFamily="18" charset="0"/>
                <a:ea typeface="Times New Roman" panose="02020603050405020304" pitchFamily="18" charset="0"/>
              </a:rPr>
              <a:t>Electromagnetic Interference (EMI), yang </a:t>
            </a:r>
            <a:r>
              <a:rPr lang="en-ID" dirty="0" err="1">
                <a:effectLst/>
                <a:latin typeface="Times New Roman" panose="02020603050405020304" pitchFamily="18" charset="0"/>
                <a:ea typeface="Times New Roman" panose="02020603050405020304" pitchFamily="18" charset="0"/>
              </a:rPr>
              <a:t>dapat</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mengganggu</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pengoperasian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produk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elektronikyang</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berada</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disekitarnya</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Komponen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kom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ponen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a:t>
            </a:r>
            <a:r>
              <a:rPr lang="en-ID" dirty="0">
                <a:effectLst/>
                <a:latin typeface="Times New Roman" panose="02020603050405020304" pitchFamily="18" charset="0"/>
                <a:ea typeface="Times New Roman" panose="02020603050405020304" pitchFamily="18" charset="0"/>
              </a:rPr>
              <a:t> yang </a:t>
            </a:r>
            <a:r>
              <a:rPr lang="en-ID" dirty="0" err="1">
                <a:effectLst/>
                <a:latin typeface="Times New Roman" panose="02020603050405020304" pitchFamily="18" charset="0"/>
                <a:ea typeface="Times New Roman" panose="02020603050405020304" pitchFamily="18" charset="0"/>
              </a:rPr>
              <a:t>terpasang</a:t>
            </a:r>
            <a:r>
              <a:rPr lang="en-ID" dirty="0">
                <a:effectLst/>
                <a:latin typeface="Times New Roman" panose="02020603050405020304" pitchFamily="18" charset="0"/>
                <a:ea typeface="Times New Roman" panose="02020603050405020304" pitchFamily="18" charset="0"/>
              </a:rPr>
              <a:t> pada </a:t>
            </a:r>
            <a:r>
              <a:rPr lang="en-ID" dirty="0" err="1">
                <a:effectLst/>
                <a:latin typeface="Times New Roman" panose="02020603050405020304" pitchFamily="18" charset="0"/>
                <a:ea typeface="Times New Roman" panose="02020603050405020304" pitchFamily="18" charset="0"/>
              </a:rPr>
              <a:t>PrintedCircuit</a:t>
            </a:r>
            <a:r>
              <a:rPr lang="en-ID" dirty="0">
                <a:effectLst/>
                <a:latin typeface="Times New Roman" panose="02020603050405020304" pitchFamily="18" charset="0"/>
                <a:ea typeface="Times New Roman" panose="02020603050405020304" pitchFamily="18" charset="0"/>
              </a:rPr>
              <a:t> Board (PCB) </a:t>
            </a:r>
            <a:r>
              <a:rPr lang="en-ID" dirty="0" err="1">
                <a:effectLst/>
                <a:latin typeface="Times New Roman" panose="02020603050405020304" pitchFamily="18" charset="0"/>
                <a:ea typeface="Times New Roman" panose="02020603050405020304" pitchFamily="18" charset="0"/>
              </a:rPr>
              <a:t>akan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saling</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berinteraksi</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satu</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dengan</a:t>
            </a:r>
            <a:r>
              <a:rPr lang="en-ID" dirty="0">
                <a:effectLst/>
                <a:latin typeface="Times New Roman" panose="02020603050405020304" pitchFamily="18" charset="0"/>
                <a:ea typeface="Times New Roman" panose="02020603050405020304" pitchFamily="18" charset="0"/>
              </a:rPr>
              <a:t> yang lain yang juga </a:t>
            </a:r>
            <a:r>
              <a:rPr lang="en-ID" dirty="0" err="1">
                <a:effectLst/>
                <a:latin typeface="Times New Roman" panose="02020603050405020304" pitchFamily="18" charset="0"/>
                <a:ea typeface="Times New Roman" panose="02020603050405020304" pitchFamily="18" charset="0"/>
              </a:rPr>
              <a:t>merupakansumber</a:t>
            </a:r>
            <a:r>
              <a:rPr lang="en-ID" dirty="0">
                <a:effectLst/>
                <a:latin typeface="Times New Roman" panose="02020603050405020304" pitchFamily="18" charset="0"/>
                <a:ea typeface="Times New Roman" panose="02020603050405020304" pitchFamily="18" charset="0"/>
              </a:rPr>
              <a:t> EMI dan </a:t>
            </a:r>
            <a:r>
              <a:rPr lang="en-ID" dirty="0" err="1">
                <a:effectLst/>
                <a:latin typeface="Times New Roman" panose="02020603050405020304" pitchFamily="18" charset="0"/>
                <a:ea typeface="Times New Roman" panose="02020603050405020304" pitchFamily="18" charset="0"/>
              </a:rPr>
              <a:t>dapat</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mempengaruhi</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kinerja</a:t>
            </a:r>
            <a:r>
              <a:rPr lang="en-ID" dirty="0">
                <a:effectLst/>
                <a:latin typeface="Times New Roman" panose="02020603050405020304" pitchFamily="18" charset="0"/>
                <a:ea typeface="Times New Roman" panose="02020603050405020304" pitchFamily="18" charset="0"/>
              </a:rPr>
              <a:t> (performance) </a:t>
            </a:r>
            <a:r>
              <a:rPr lang="en-ID" dirty="0" err="1">
                <a:effectLst/>
                <a:latin typeface="Times New Roman" panose="02020603050405020304" pitchFamily="18" charset="0"/>
                <a:ea typeface="Times New Roman" panose="02020603050405020304" pitchFamily="18" charset="0"/>
              </a:rPr>
              <a:t>dari</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produk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elektroniknya</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sendiri</a:t>
            </a:r>
            <a:r>
              <a:rPr lang="en-ID" dirty="0">
                <a:effectLst/>
                <a:latin typeface="Times New Roman" panose="02020603050405020304" pitchFamily="18"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algn="just">
              <a:spcAft>
                <a:spcPts val="600"/>
              </a:spcAft>
            </a:pPr>
            <a:r>
              <a:rPr lang="en-ID" dirty="0" smtClean="0">
                <a:effectLst/>
                <a:latin typeface="Times New Roman" panose="02020603050405020304" pitchFamily="18" charset="0"/>
                <a:ea typeface="Times New Roman" panose="02020603050405020304" pitchFamily="18" charset="0"/>
              </a:rPr>
              <a:t>		</a:t>
            </a:r>
            <a:r>
              <a:rPr lang="en-ID" dirty="0" err="1" smtClean="0">
                <a:effectLst/>
                <a:latin typeface="Times New Roman" panose="02020603050405020304" pitchFamily="18" charset="0"/>
                <a:ea typeface="Times New Roman" panose="02020603050405020304" pitchFamily="18" charset="0"/>
              </a:rPr>
              <a:t>Persoalan</a:t>
            </a:r>
            <a:r>
              <a:rPr lang="en-ID" dirty="0" smtClean="0">
                <a:effectLst/>
                <a:latin typeface="Times New Roman" panose="02020603050405020304" pitchFamily="18" charset="0"/>
                <a:ea typeface="Times New Roman" panose="02020603050405020304" pitchFamily="18" charset="0"/>
              </a:rPr>
              <a:t> </a:t>
            </a:r>
            <a:r>
              <a:rPr lang="en-ID" dirty="0">
                <a:effectLst/>
                <a:latin typeface="Times New Roman" panose="02020603050405020304" pitchFamily="18" charset="0"/>
                <a:ea typeface="Times New Roman" panose="02020603050405020304" pitchFamily="18" charset="0"/>
              </a:rPr>
              <a:t>EMI </a:t>
            </a:r>
            <a:r>
              <a:rPr lang="en-ID" dirty="0" err="1">
                <a:effectLst/>
                <a:latin typeface="Times New Roman" panose="02020603050405020304" pitchFamily="18" charset="0"/>
                <a:ea typeface="Times New Roman" panose="02020603050405020304" pitchFamily="18" charset="0"/>
              </a:rPr>
              <a:t>diatas</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dapat</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dikendalikan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dengan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mengurangi</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pancaran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radiasi</a:t>
            </a:r>
            <a:r>
              <a:rPr lang="en-US" dirty="0">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elektromagnetik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dari</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komponen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komponen</a:t>
            </a:r>
            <a:r>
              <a:rPr lang="en-ID" dirty="0">
                <a:effectLst/>
                <a:latin typeface="Times New Roman" panose="02020603050405020304" pitchFamily="18" charset="0"/>
                <a:ea typeface="Times New Roman" panose="02020603050405020304" pitchFamily="18" charset="0"/>
              </a:rPr>
              <a:t> yang </a:t>
            </a:r>
            <a:r>
              <a:rPr lang="en-ID" dirty="0" err="1">
                <a:effectLst/>
                <a:latin typeface="Times New Roman" panose="02020603050405020304" pitchFamily="18" charset="0"/>
                <a:ea typeface="Times New Roman" panose="02020603050405020304" pitchFamily="18" charset="0"/>
              </a:rPr>
              <a:t>ada</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dalam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suatu</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produk</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dengan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sistem</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pengendalian</a:t>
            </a:r>
            <a:r>
              <a:rPr lang="en-ID" dirty="0">
                <a:effectLst/>
                <a:latin typeface="Times New Roman" panose="02020603050405020304" pitchFamily="18" charset="0"/>
                <a:ea typeface="Times New Roman" panose="02020603050405020304" pitchFamily="18" charset="0"/>
              </a:rPr>
              <a:t> EMI yang </a:t>
            </a:r>
            <a:r>
              <a:rPr lang="en-ID" dirty="0" err="1">
                <a:effectLst/>
                <a:latin typeface="Times New Roman" panose="02020603050405020304" pitchFamily="18" charset="0"/>
                <a:ea typeface="Times New Roman" panose="02020603050405020304" pitchFamily="18" charset="0"/>
              </a:rPr>
              <a:t>dilakukan</a:t>
            </a:r>
            <a:r>
              <a:rPr lang="en-ID" dirty="0">
                <a:effectLst/>
                <a:latin typeface="Times New Roman" panose="02020603050405020304" pitchFamily="18" charset="0"/>
                <a:ea typeface="Times New Roman" panose="02020603050405020304" pitchFamily="18" charset="0"/>
              </a:rPr>
              <a:t> </a:t>
            </a:r>
            <a:r>
              <a:rPr lang="en-ID" dirty="0" err="1">
                <a:effectLst/>
                <a:latin typeface="Times New Roman" panose="02020603050405020304" pitchFamily="18" charset="0"/>
                <a:ea typeface="Times New Roman" panose="02020603050405020304" pitchFamily="18" charset="0"/>
              </a:rPr>
              <a:t>melalui</a:t>
            </a:r>
            <a:r>
              <a:rPr lang="en-ID" dirty="0">
                <a:effectLst/>
                <a:latin typeface="Times New Roman" panose="02020603050405020304" pitchFamily="18" charset="0"/>
                <a:ea typeface="Times New Roman" panose="02020603050405020304" pitchFamily="18" charset="0"/>
              </a:rPr>
              <a:t> PCB.</a:t>
            </a:r>
            <a:endParaRPr lang="en-US" dirty="0">
              <a:effectLst/>
              <a:latin typeface="Times New Roman" panose="02020603050405020304" pitchFamily="18" charset="0"/>
              <a:ea typeface="Times New Roman" panose="02020603050405020304" pitchFamily="18" charset="0"/>
            </a:endParaRPr>
          </a:p>
          <a:p>
            <a:pPr algn="just">
              <a:spcAft>
                <a:spcPts val="600"/>
              </a:spcAft>
            </a:pPr>
            <a:endParaRPr lang="en-US"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70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6383533"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2.1.2 informasi pendukung  </a:t>
            </a:r>
            <a:endParaRPr dirty="0"/>
          </a:p>
        </p:txBody>
      </p:sp>
      <p:sp>
        <p:nvSpPr>
          <p:cNvPr id="503" name="Google Shape;503;p25"/>
          <p:cNvSpPr txBox="1">
            <a:spLocks noGrp="1"/>
          </p:cNvSpPr>
          <p:nvPr>
            <p:ph type="subTitle" idx="1"/>
          </p:nvPr>
        </p:nvSpPr>
        <p:spPr>
          <a:xfrm>
            <a:off x="338252" y="1546760"/>
            <a:ext cx="8467495" cy="3596740"/>
          </a:xfrm>
          <a:prstGeom prst="rect">
            <a:avLst/>
          </a:prstGeom>
        </p:spPr>
        <p:txBody>
          <a:bodyPr spcFirstLastPara="1" wrap="square" lIns="91425" tIns="91425" rIns="91425" bIns="91425" anchor="ctr" anchorCtr="0">
            <a:noAutofit/>
          </a:bodyPr>
          <a:lstStyle/>
          <a:p>
            <a:pPr algn="just">
              <a:spcAft>
                <a:spcPts val="600"/>
              </a:spcAft>
            </a:pPr>
            <a:r>
              <a:rPr lang="en-ID" sz="1500" dirty="0" smtClean="0">
                <a:effectLst/>
                <a:latin typeface="Times New Roman" panose="02020603050405020304" pitchFamily="18" charset="0"/>
                <a:ea typeface="Times New Roman" panose="02020603050405020304" pitchFamily="18" charset="0"/>
              </a:rPr>
              <a:t>		</a:t>
            </a:r>
            <a:r>
              <a:rPr lang="en-ID" sz="1500" dirty="0" err="1" smtClean="0">
                <a:effectLst/>
                <a:latin typeface="Times New Roman" panose="02020603050405020304" pitchFamily="18" charset="0"/>
                <a:ea typeface="Times New Roman" panose="02020603050405020304" pitchFamily="18" charset="0"/>
              </a:rPr>
              <a:t>Sistem</a:t>
            </a:r>
            <a:r>
              <a:rPr lang="en-ID" sz="1500" dirty="0" smtClean="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pengendalian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EMIdapat</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dilakukan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dengan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megurangi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pancaran</a:t>
            </a:r>
            <a:r>
              <a:rPr lang="en-ID" sz="1500" dirty="0">
                <a:effectLst/>
                <a:latin typeface="Times New Roman" panose="02020603050405020304" pitchFamily="18" charset="0"/>
                <a:ea typeface="Times New Roman" panose="02020603050405020304" pitchFamily="18" charset="0"/>
              </a:rPr>
              <a:t> EMI </a:t>
            </a:r>
            <a:r>
              <a:rPr lang="en-ID" sz="1500" dirty="0" err="1">
                <a:effectLst/>
                <a:latin typeface="Times New Roman" panose="02020603050405020304" pitchFamily="18" charset="0"/>
                <a:ea typeface="Times New Roman" panose="02020603050405020304" pitchFamily="18" charset="0"/>
              </a:rPr>
              <a:t>melalui</a:t>
            </a:r>
            <a:r>
              <a:rPr lang="en-US" sz="1500" dirty="0">
                <a:latin typeface="Times New Roman" panose="02020603050405020304" pitchFamily="18" charset="0"/>
                <a:ea typeface="Times New Roman" panose="02020603050405020304" pitchFamily="18" charset="0"/>
              </a:rPr>
              <a:t> </a:t>
            </a:r>
            <a:r>
              <a:rPr lang="en-ID" sz="1500" dirty="0">
                <a:effectLst/>
                <a:latin typeface="Times New Roman" panose="02020603050405020304" pitchFamily="18" charset="0"/>
                <a:ea typeface="Times New Roman" panose="02020603050405020304" pitchFamily="18" charset="0"/>
              </a:rPr>
              <a:t>PCB. </a:t>
            </a:r>
            <a:r>
              <a:rPr lang="en-ID" sz="1500" dirty="0" err="1">
                <a:effectLst/>
                <a:latin typeface="Times New Roman" panose="02020603050405020304" pitchFamily="18" charset="0"/>
                <a:ea typeface="Times New Roman" panose="02020603050405020304" pitchFamily="18" charset="0"/>
              </a:rPr>
              <a:t>Dengan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memperhatikan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sistem</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desain</a:t>
            </a:r>
            <a:r>
              <a:rPr lang="en-ID" sz="1500" dirty="0">
                <a:effectLst/>
                <a:latin typeface="Times New Roman" panose="02020603050405020304" pitchFamily="18" charset="0"/>
                <a:ea typeface="Times New Roman" panose="02020603050405020304" pitchFamily="18" charset="0"/>
              </a:rPr>
              <a:t> layout PCB dan </a:t>
            </a:r>
            <a:r>
              <a:rPr lang="en-ID" sz="1500" dirty="0" err="1">
                <a:effectLst/>
                <a:latin typeface="Times New Roman" panose="02020603050405020304" pitchFamily="18" charset="0"/>
                <a:ea typeface="Times New Roman" panose="02020603050405020304" pitchFamily="18" charset="0"/>
              </a:rPr>
              <a:t>jalur</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sinyal</a:t>
            </a:r>
            <a:r>
              <a:rPr lang="en-ID" sz="1500" dirty="0">
                <a:effectLst/>
                <a:latin typeface="Times New Roman" panose="02020603050405020304" pitchFamily="18" charset="0"/>
                <a:ea typeface="Times New Roman" panose="02020603050405020304" pitchFamily="18" charset="0"/>
              </a:rPr>
              <a:t> pada PCB,</a:t>
            </a:r>
            <a:r>
              <a:rPr lang="en-US" sz="1500" dirty="0">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maka</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dapat</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mengurangi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masalah</a:t>
            </a:r>
            <a:r>
              <a:rPr lang="en-ID" sz="1500" dirty="0">
                <a:effectLst/>
                <a:latin typeface="Times New Roman" panose="02020603050405020304" pitchFamily="18" charset="0"/>
                <a:ea typeface="Times New Roman" panose="02020603050405020304" pitchFamily="18" charset="0"/>
              </a:rPr>
              <a:t> EMI </a:t>
            </a:r>
            <a:r>
              <a:rPr lang="en-ID" sz="1500" dirty="0" err="1">
                <a:effectLst/>
                <a:latin typeface="Times New Roman" panose="02020603050405020304" pitchFamily="18" charset="0"/>
                <a:ea typeface="Times New Roman" panose="02020603050405020304" pitchFamily="18" charset="0"/>
              </a:rPr>
              <a:t>seperti</a:t>
            </a:r>
            <a:r>
              <a:rPr lang="en-ID" sz="1500" dirty="0">
                <a:effectLst/>
                <a:latin typeface="Times New Roman" panose="02020603050405020304" pitchFamily="18" charset="0"/>
                <a:ea typeface="Times New Roman" panose="02020603050405020304" pitchFamily="18" charset="0"/>
              </a:rPr>
              <a:t> common impedance coupling </a:t>
            </a:r>
            <a:r>
              <a:rPr lang="en-ID" sz="1500" dirty="0" err="1">
                <a:effectLst/>
                <a:latin typeface="Times New Roman" panose="02020603050405020304" pitchFamily="18" charset="0"/>
                <a:ea typeface="Times New Roman" panose="02020603050405020304" pitchFamily="18" charset="0"/>
              </a:rPr>
              <a:t>melalui</a:t>
            </a:r>
            <a:r>
              <a:rPr lang="en-US" sz="1500" dirty="0">
                <a:latin typeface="Times New Roman" panose="02020603050405020304" pitchFamily="18" charset="0"/>
                <a:ea typeface="Times New Roman" panose="02020603050405020304" pitchFamily="18" charset="0"/>
              </a:rPr>
              <a:t> </a:t>
            </a:r>
            <a:r>
              <a:rPr lang="en-ID" sz="1500" dirty="0">
                <a:effectLst/>
                <a:latin typeface="Times New Roman" panose="02020603050405020304" pitchFamily="18" charset="0"/>
                <a:ea typeface="Times New Roman" panose="02020603050405020304" pitchFamily="18" charset="0"/>
              </a:rPr>
              <a:t>power supply dan </a:t>
            </a:r>
            <a:r>
              <a:rPr lang="en-ID" sz="1500" dirty="0" err="1">
                <a:effectLst/>
                <a:latin typeface="Times New Roman" panose="02020603050405020304" pitchFamily="18" charset="0"/>
                <a:ea typeface="Times New Roman" panose="02020603050405020304" pitchFamily="18" charset="0"/>
              </a:rPr>
              <a:t>pancaran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radiasi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pengendalian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jalur</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sinyal</a:t>
            </a:r>
            <a:r>
              <a:rPr lang="en-ID" sz="1500" dirty="0">
                <a:effectLst/>
                <a:latin typeface="Times New Roman" panose="02020603050405020304" pitchFamily="18" charset="0"/>
                <a:ea typeface="Times New Roman" panose="02020603050405020304" pitchFamily="18" charset="0"/>
              </a:rPr>
              <a:t> PCB </a:t>
            </a:r>
            <a:r>
              <a:rPr lang="en-ID" sz="1500" dirty="0" err="1">
                <a:effectLst/>
                <a:latin typeface="Times New Roman" panose="02020603050405020304" pitchFamily="18" charset="0"/>
                <a:ea typeface="Times New Roman" panose="02020603050405020304" pitchFamily="18" charset="0"/>
              </a:rPr>
              <a:t>untuk</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mengurangi</a:t>
            </a:r>
            <a:r>
              <a:rPr lang="en-ID" sz="1500" dirty="0">
                <a:effectLst/>
                <a:latin typeface="Times New Roman" panose="02020603050405020304" pitchFamily="18" charset="0"/>
                <a:ea typeface="Times New Roman" panose="02020603050405020304" pitchFamily="18" charset="0"/>
              </a:rPr>
              <a:t> mismatch. Teknik </a:t>
            </a:r>
            <a:r>
              <a:rPr lang="en-ID" sz="1500" dirty="0" err="1">
                <a:effectLst/>
                <a:latin typeface="Times New Roman" panose="02020603050405020304" pitchFamily="18" charset="0"/>
                <a:ea typeface="Times New Roman" panose="02020603050405020304" pitchFamily="18" charset="0"/>
              </a:rPr>
              <a:t>pengendalian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dari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desain</a:t>
            </a:r>
            <a:r>
              <a:rPr lang="en-ID" sz="1500" dirty="0">
                <a:effectLst/>
                <a:latin typeface="Times New Roman" panose="02020603050405020304" pitchFamily="18" charset="0"/>
                <a:ea typeface="Times New Roman" panose="02020603050405020304" pitchFamily="18" charset="0"/>
              </a:rPr>
              <a:t> PCB </a:t>
            </a:r>
            <a:r>
              <a:rPr lang="en-ID" sz="1500" dirty="0" err="1">
                <a:effectLst/>
                <a:latin typeface="Times New Roman" panose="02020603050405020304" pitchFamily="18" charset="0"/>
                <a:ea typeface="Times New Roman" panose="02020603050405020304" pitchFamily="18" charset="0"/>
              </a:rPr>
              <a:t>dari</a:t>
            </a:r>
            <a:r>
              <a:rPr lang="en-ID" sz="1500" dirty="0">
                <a:effectLst/>
                <a:latin typeface="Times New Roman" panose="02020603050405020304" pitchFamily="18" charset="0"/>
                <a:ea typeface="Times New Roman" panose="02020603050405020304" pitchFamily="18" charset="0"/>
              </a:rPr>
              <a:t> Layout logic </a:t>
            </a:r>
            <a:r>
              <a:rPr lang="en-ID" sz="1500" dirty="0" err="1">
                <a:effectLst/>
                <a:latin typeface="Times New Roman" panose="02020603050405020304" pitchFamily="18" charset="0"/>
                <a:ea typeface="Times New Roman" panose="02020603050405020304" pitchFamily="18" charset="0"/>
              </a:rPr>
              <a:t>disarankan</a:t>
            </a:r>
            <a:r>
              <a:rPr lang="en-ID" sz="1500" dirty="0">
                <a:effectLst/>
                <a:latin typeface="Times New Roman" panose="02020603050405020304" pitchFamily="18" charset="0"/>
                <a:ea typeface="Times New Roman" panose="02020603050405020304" pitchFamily="18" charset="0"/>
              </a:rPr>
              <a:t>:</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Memperhatikan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jalur</a:t>
            </a:r>
            <a:r>
              <a:rPr lang="en-ID" sz="1500" dirty="0">
                <a:effectLst/>
                <a:latin typeface="Times New Roman" panose="02020603050405020304" pitchFamily="18" charset="0"/>
                <a:ea typeface="Times New Roman" panose="02020603050405020304" pitchFamily="18" charset="0"/>
              </a:rPr>
              <a:t> PCB dan </a:t>
            </a:r>
            <a:r>
              <a:rPr lang="en-ID" sz="1500" dirty="0" err="1">
                <a:effectLst/>
                <a:latin typeface="Times New Roman" panose="02020603050405020304" pitchFamily="18" charset="0"/>
                <a:ea typeface="Times New Roman" panose="02020603050405020304" pitchFamily="18" charset="0"/>
              </a:rPr>
              <a:t>desain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interkoneksi</a:t>
            </a:r>
            <a:r>
              <a:rPr lang="en-ID" sz="1500" dirty="0">
                <a:effectLst/>
                <a:latin typeface="Times New Roman" panose="02020603050405020304" pitchFamily="18" charset="0"/>
                <a:ea typeface="Times New Roman" panose="02020603050405020304" pitchFamily="18" charset="0"/>
              </a:rPr>
              <a:t> .</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r>
              <a:rPr lang="en-ID" sz="1500" dirty="0" smtClean="0">
                <a:effectLst/>
                <a:latin typeface="Times New Roman" panose="02020603050405020304" pitchFamily="18" charset="0"/>
                <a:ea typeface="Times New Roman" panose="02020603050405020304" pitchFamily="18" charset="0"/>
              </a:rPr>
              <a:t>		</a:t>
            </a:r>
            <a:r>
              <a:rPr lang="en-ID" sz="1500" dirty="0" err="1" smtClean="0">
                <a:effectLst/>
                <a:latin typeface="Times New Roman" panose="02020603050405020304" pitchFamily="18" charset="0"/>
                <a:ea typeface="Times New Roman" panose="02020603050405020304" pitchFamily="18" charset="0"/>
              </a:rPr>
              <a:t>Pemisahan</a:t>
            </a:r>
            <a:r>
              <a:rPr lang="en-ID" sz="1500" dirty="0" smtClean="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rangkaian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analog</a:t>
            </a:r>
            <a:r>
              <a:rPr lang="en-ID" sz="1500" dirty="0">
                <a:effectLst/>
                <a:latin typeface="Times New Roman" panose="02020603050405020304" pitchFamily="18" charset="0"/>
                <a:ea typeface="Times New Roman" panose="02020603050405020304" pitchFamily="18" charset="0"/>
              </a:rPr>
              <a:t> level </a:t>
            </a:r>
            <a:r>
              <a:rPr lang="en-ID" sz="1500" dirty="0" err="1">
                <a:effectLst/>
                <a:latin typeface="Times New Roman" panose="02020603050405020304" pitchFamily="18" charset="0"/>
                <a:ea typeface="Times New Roman" panose="02020603050405020304" pitchFamily="18" charset="0"/>
              </a:rPr>
              <a:t>rendah</a:t>
            </a:r>
            <a:r>
              <a:rPr lang="en-ID" sz="1500" dirty="0">
                <a:effectLst/>
                <a:latin typeface="Times New Roman" panose="02020603050405020304" pitchFamily="18" charset="0"/>
                <a:ea typeface="Times New Roman" panose="02020603050405020304" pitchFamily="18" charset="0"/>
              </a:rPr>
              <a:t> dan </a:t>
            </a:r>
            <a:r>
              <a:rPr lang="en-ID" sz="1500" dirty="0" err="1">
                <a:effectLst/>
                <a:latin typeface="Times New Roman" panose="02020603050405020304" pitchFamily="18" charset="0"/>
                <a:ea typeface="Times New Roman" panose="02020603050405020304" pitchFamily="18" charset="0"/>
              </a:rPr>
              <a:t>rangkaian</a:t>
            </a:r>
            <a:r>
              <a:rPr lang="en-ID" sz="1500" dirty="0">
                <a:effectLst/>
                <a:latin typeface="Times New Roman" panose="02020603050405020304" pitchFamily="18" charset="0"/>
                <a:ea typeface="Times New Roman" panose="02020603050405020304" pitchFamily="18" charset="0"/>
              </a:rPr>
              <a:t> digital </a:t>
            </a:r>
            <a:r>
              <a:rPr lang="en-ID" sz="1500" dirty="0" err="1">
                <a:effectLst/>
                <a:latin typeface="Times New Roman" panose="02020603050405020304" pitchFamily="18" charset="0"/>
                <a:ea typeface="Times New Roman" panose="02020603050405020304" pitchFamily="18" charset="0"/>
              </a:rPr>
              <a:t>hal</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ini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menghindari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masalah</a:t>
            </a:r>
            <a:r>
              <a:rPr lang="en-ID" sz="1500" dirty="0">
                <a:effectLst/>
                <a:latin typeface="Times New Roman" panose="02020603050405020304" pitchFamily="18" charset="0"/>
                <a:ea typeface="Times New Roman" panose="02020603050405020304" pitchFamily="18" charset="0"/>
              </a:rPr>
              <a:t> common impedance coupling.</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Penggunaan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perbedaaan</a:t>
            </a:r>
            <a:r>
              <a:rPr lang="en-ID" sz="1500" dirty="0">
                <a:effectLst/>
                <a:latin typeface="Times New Roman" panose="02020603050405020304" pitchFamily="18" charset="0"/>
                <a:ea typeface="Times New Roman" panose="02020603050405020304" pitchFamily="18" charset="0"/>
              </a:rPr>
              <a:t> area </a:t>
            </a:r>
            <a:r>
              <a:rPr lang="en-ID" sz="1500" dirty="0" err="1">
                <a:effectLst/>
                <a:latin typeface="Times New Roman" panose="02020603050405020304" pitchFamily="18" charset="0"/>
                <a:ea typeface="Times New Roman" panose="02020603050405020304" pitchFamily="18" charset="0"/>
              </a:rPr>
              <a:t>untuk</a:t>
            </a:r>
            <a:r>
              <a:rPr lang="en-ID" sz="1500" dirty="0">
                <a:effectLst/>
                <a:latin typeface="Times New Roman" panose="02020603050405020304" pitchFamily="18" charset="0"/>
                <a:ea typeface="Times New Roman" panose="02020603050405020304" pitchFamily="18" charset="0"/>
              </a:rPr>
              <a:t> high, medium dan logic </a:t>
            </a:r>
            <a:r>
              <a:rPr lang="en-ID" sz="1500" dirty="0" err="1">
                <a:effectLst/>
                <a:latin typeface="Times New Roman" panose="02020603050405020304" pitchFamily="18" charset="0"/>
                <a:ea typeface="Times New Roman" panose="02020603050405020304" pitchFamily="18" charset="0"/>
              </a:rPr>
              <a:t>kecepatan</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rendah</a:t>
            </a:r>
            <a:r>
              <a:rPr lang="en-ID" sz="1500" dirty="0">
                <a:effectLst/>
                <a:latin typeface="Times New Roman" panose="02020603050405020304" pitchFamily="18" charset="0"/>
                <a:ea typeface="Times New Roman" panose="02020603050405020304" pitchFamily="18" charset="0"/>
              </a:rPr>
              <a:t>.</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r>
              <a:rPr lang="en-ID" sz="1500" dirty="0">
                <a:effectLst/>
                <a:latin typeface="Times New Roman" panose="02020603050405020304" pitchFamily="18" charset="0"/>
                <a:ea typeface="Times New Roman" panose="02020603050405020304" pitchFamily="18" charset="0"/>
              </a:rPr>
              <a:t> </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r>
              <a:rPr lang="en-ID" sz="1500" dirty="0" smtClean="0">
                <a:effectLst/>
                <a:latin typeface="Times New Roman" panose="02020603050405020304" pitchFamily="18" charset="0"/>
                <a:ea typeface="Times New Roman" panose="02020603050405020304" pitchFamily="18" charset="0"/>
              </a:rPr>
              <a:t>		</a:t>
            </a:r>
            <a:r>
              <a:rPr lang="en-ID" sz="1500" dirty="0" err="1" smtClean="0">
                <a:effectLst/>
                <a:latin typeface="Times New Roman" panose="02020603050405020304" pitchFamily="18" charset="0"/>
                <a:ea typeface="Times New Roman" panose="02020603050405020304" pitchFamily="18" charset="0"/>
              </a:rPr>
              <a:t>Kelebihan</a:t>
            </a:r>
            <a:r>
              <a:rPr lang="en-ID" sz="1500" dirty="0" smtClean="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cara</a:t>
            </a:r>
            <a:r>
              <a:rPr lang="en-ID" sz="1500" dirty="0">
                <a:effectLst/>
                <a:latin typeface="Times New Roman" panose="02020603050405020304" pitchFamily="18" charset="0"/>
                <a:ea typeface="Times New Roman" panose="02020603050405020304" pitchFamily="18" charset="0"/>
              </a:rPr>
              <a:t> di </a:t>
            </a:r>
            <a:r>
              <a:rPr lang="en-ID" sz="1500" dirty="0" err="1">
                <a:effectLst/>
                <a:latin typeface="Times New Roman" panose="02020603050405020304" pitchFamily="18" charset="0"/>
                <a:ea typeface="Times New Roman" panose="02020603050405020304" pitchFamily="18" charset="0"/>
              </a:rPr>
              <a:t>atas</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yaitu</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mengurai</a:t>
            </a:r>
            <a:r>
              <a:rPr lang="en-ID" sz="1500" dirty="0">
                <a:effectLst/>
                <a:latin typeface="Times New Roman" panose="02020603050405020304" pitchFamily="18" charset="0"/>
                <a:ea typeface="Times New Roman" panose="02020603050405020304" pitchFamily="18" charset="0"/>
              </a:rPr>
              <a:t> EMI dan </a:t>
            </a:r>
            <a:r>
              <a:rPr lang="en-ID" sz="1500" dirty="0" err="1">
                <a:effectLst/>
                <a:latin typeface="Times New Roman" panose="02020603050405020304" pitchFamily="18" charset="0"/>
                <a:ea typeface="Times New Roman" panose="02020603050405020304" pitchFamily="18" charset="0"/>
              </a:rPr>
              <a:t>kekurangannya</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yaitu</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tidak</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menghilangkan</a:t>
            </a:r>
            <a:r>
              <a:rPr lang="en-ID" sz="1500" dirty="0">
                <a:effectLst/>
                <a:latin typeface="Times New Roman" panose="02020603050405020304" pitchFamily="18" charset="0"/>
                <a:ea typeface="Times New Roman" panose="02020603050405020304" pitchFamily="18" charset="0"/>
              </a:rPr>
              <a:t> EMI </a:t>
            </a:r>
            <a:r>
              <a:rPr lang="en-ID" sz="1500" dirty="0" err="1">
                <a:effectLst/>
                <a:latin typeface="Times New Roman" panose="02020603050405020304" pitchFamily="18" charset="0"/>
                <a:ea typeface="Times New Roman" panose="02020603050405020304" pitchFamily="18" charset="0"/>
              </a:rPr>
              <a:t>tetapi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hanya</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mengurangi</a:t>
            </a:r>
            <a:r>
              <a:rPr lang="en-ID" sz="1500" dirty="0">
                <a:effectLst/>
                <a:latin typeface="Times New Roman" panose="02020603050405020304" pitchFamily="18" charset="0"/>
                <a:ea typeface="Times New Roman" panose="02020603050405020304" pitchFamily="18" charset="0"/>
              </a:rPr>
              <a:t> </a:t>
            </a:r>
            <a:r>
              <a:rPr lang="en-ID" sz="1500" dirty="0" err="1">
                <a:effectLst/>
                <a:latin typeface="Times New Roman" panose="02020603050405020304" pitchFamily="18" charset="0"/>
                <a:ea typeface="Times New Roman" panose="02020603050405020304" pitchFamily="18" charset="0"/>
              </a:rPr>
              <a:t>dampaknya</a:t>
            </a:r>
            <a:r>
              <a:rPr lang="en-ID" sz="1500" dirty="0">
                <a:effectLst/>
                <a:latin typeface="Times New Roman" panose="02020603050405020304" pitchFamily="18" charset="0"/>
                <a:ea typeface="Times New Roman" panose="02020603050405020304" pitchFamily="18" charset="0"/>
              </a:rPr>
              <a:t>.</a:t>
            </a:r>
            <a:endParaRPr lang="en-US" sz="1500" dirty="0">
              <a:effectLst/>
              <a:latin typeface="Times New Roman" panose="02020603050405020304" pitchFamily="18" charset="0"/>
              <a:ea typeface="Times New Roman" panose="02020603050405020304" pitchFamily="18" charset="0"/>
            </a:endParaRPr>
          </a:p>
          <a:p>
            <a:pPr algn="just">
              <a:spcAft>
                <a:spcPts val="600"/>
              </a:spcAft>
            </a:pPr>
            <a:endParaRPr lang="en-US" sz="1500"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064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5414129"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2.1.3 analisis masalah  </a:t>
            </a:r>
            <a:endParaRPr dirty="0"/>
          </a:p>
        </p:txBody>
      </p:sp>
      <p:sp>
        <p:nvSpPr>
          <p:cNvPr id="503" name="Google Shape;503;p25"/>
          <p:cNvSpPr txBox="1">
            <a:spLocks noGrp="1"/>
          </p:cNvSpPr>
          <p:nvPr>
            <p:ph type="subTitle" idx="1"/>
          </p:nvPr>
        </p:nvSpPr>
        <p:spPr>
          <a:xfrm>
            <a:off x="338252" y="1546760"/>
            <a:ext cx="8467495" cy="3596740"/>
          </a:xfrm>
          <a:prstGeom prst="rect">
            <a:avLst/>
          </a:prstGeom>
        </p:spPr>
        <p:txBody>
          <a:bodyPr spcFirstLastPara="1" wrap="square" lIns="91425" tIns="91425" rIns="91425" bIns="91425" anchor="ctr" anchorCtr="0">
            <a:noAutofit/>
          </a:bodyPr>
          <a:lstStyle/>
          <a:p>
            <a:pPr algn="just">
              <a:spcAft>
                <a:spcPts val="600"/>
              </a:spcAft>
            </a:pPr>
            <a:r>
              <a:rPr lang="en-US" sz="1800" dirty="0" smtClean="0">
                <a:effectLst/>
                <a:latin typeface="Times New Roman" panose="02020603050405020304" pitchFamily="18" charset="0"/>
                <a:ea typeface="Times New Roman" panose="02020603050405020304" pitchFamily="18" charset="0"/>
              </a:rPr>
              <a:t>		</a:t>
            </a:r>
            <a:r>
              <a:rPr lang="id-ID" sz="1800" dirty="0" smtClean="0">
                <a:effectLst/>
                <a:latin typeface="Times New Roman" panose="02020603050405020304" pitchFamily="18" charset="0"/>
                <a:ea typeface="Times New Roman" panose="02020603050405020304" pitchFamily="18" charset="0"/>
              </a:rPr>
              <a:t>Penggunaan </a:t>
            </a:r>
            <a:r>
              <a:rPr lang="id-ID" sz="1800" dirty="0">
                <a:effectLst/>
                <a:latin typeface="Times New Roman" panose="02020603050405020304" pitchFamily="18" charset="0"/>
                <a:ea typeface="Times New Roman" panose="02020603050405020304" pitchFamily="18" charset="0"/>
              </a:rPr>
              <a:t>Patient Monitoring</a:t>
            </a:r>
            <a:r>
              <a:rPr lang="en-US" sz="1800" dirty="0">
                <a:effectLst/>
                <a:latin typeface="Times New Roman" panose="02020603050405020304" pitchFamily="18" charset="0"/>
                <a:ea typeface="Times New Roman" panose="02020603050405020304" pitchFamily="18" charset="0"/>
              </a:rPr>
              <a:t> System</a:t>
            </a:r>
            <a:r>
              <a:rPr lang="id-ID"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PMS</a:t>
            </a:r>
            <a:r>
              <a:rPr lang="id-ID" sz="1800" dirty="0">
                <a:effectLst/>
                <a:latin typeface="Times New Roman" panose="02020603050405020304" pitchFamily="18" charset="0"/>
                <a:ea typeface="Times New Roman" panose="02020603050405020304" pitchFamily="18" charset="0"/>
              </a:rPr>
              <a:t>) semakin marak seiring dengan perkembangan teknologi telemedicine. Dengan</a:t>
            </a:r>
            <a:r>
              <a:rPr lang="en-US" sz="1800" dirty="0">
                <a:effectLst/>
                <a:latin typeface="Times New Roman" panose="02020603050405020304" pitchFamily="18" charset="0"/>
                <a:ea typeface="Times New Roman" panose="02020603050405020304" pitchFamily="18" charset="0"/>
              </a:rPr>
              <a:t> PMS</a:t>
            </a:r>
            <a:r>
              <a:rPr lang="id-ID" sz="1800" dirty="0">
                <a:effectLst/>
                <a:latin typeface="Times New Roman" panose="02020603050405020304" pitchFamily="18" charset="0"/>
                <a:ea typeface="Times New Roman" panose="02020603050405020304" pitchFamily="18" charset="0"/>
              </a:rPr>
              <a:t>, dokter dan pasien dapat memantau berat badan, tanda vital, tekanan darah, gula darah, detak jantung dari titik perawatan manapun, termasuk di rumah. Keuntungan utama adalah bahwa pemantauan jarak jauh dapat mengumpulkan data lebih konsisten daripada selama kunjungan ad-hoc.</a:t>
            </a:r>
            <a:endParaRPr lang="en-US" sz="1800" dirty="0">
              <a:effectLst/>
              <a:latin typeface="Times New Roman" panose="02020603050405020304" pitchFamily="18" charset="0"/>
              <a:ea typeface="Times New Roman" panose="02020603050405020304" pitchFamily="18" charset="0"/>
            </a:endParaRPr>
          </a:p>
          <a:p>
            <a:pPr algn="just">
              <a:spcAft>
                <a:spcPts val="600"/>
              </a:spcAft>
            </a:pPr>
            <a:r>
              <a:rPr lang="en-US" sz="1800" dirty="0" smtClean="0">
                <a:effectLst/>
                <a:latin typeface="Times New Roman" panose="02020603050405020304" pitchFamily="18" charset="0"/>
                <a:ea typeface="Times New Roman" panose="02020603050405020304" pitchFamily="18" charset="0"/>
              </a:rPr>
              <a:t>		PMS</a:t>
            </a:r>
            <a:r>
              <a:rPr lang="id-ID" sz="1800" dirty="0" smtClean="0">
                <a:effectLst/>
                <a:latin typeface="Times New Roman" panose="02020603050405020304" pitchFamily="18" charset="0"/>
                <a:ea typeface="Times New Roman" panose="02020603050405020304" pitchFamily="18" charset="0"/>
              </a:rPr>
              <a:t> </a:t>
            </a:r>
            <a:r>
              <a:rPr lang="id-ID" sz="1800" dirty="0">
                <a:effectLst/>
                <a:latin typeface="Times New Roman" panose="02020603050405020304" pitchFamily="18" charset="0"/>
                <a:ea typeface="Times New Roman" panose="02020603050405020304" pitchFamily="18" charset="0"/>
              </a:rPr>
              <a:t>dilakukan untuk memantau pasien dengan menggunakan gawai dan jaringan internet. Remote Patient Monitoring (</a:t>
            </a:r>
            <a:r>
              <a:rPr lang="en-US" sz="1800" dirty="0">
                <a:effectLst/>
                <a:latin typeface="Times New Roman" panose="02020603050405020304" pitchFamily="18" charset="0"/>
                <a:ea typeface="Times New Roman" panose="02020603050405020304" pitchFamily="18" charset="0"/>
              </a:rPr>
              <a:t>PMS</a:t>
            </a:r>
            <a:r>
              <a:rPr lang="id-ID" sz="1800" dirty="0">
                <a:effectLst/>
                <a:latin typeface="Times New Roman" panose="02020603050405020304" pitchFamily="18" charset="0"/>
                <a:ea typeface="Times New Roman" panose="02020603050405020304" pitchFamily="18" charset="0"/>
              </a:rPr>
              <a:t>) dalam literatur disebut juga Remote Patient Management, Remote Health Monitoring, Remote Physiologic Monitoring, dan Telemonitoring.</a:t>
            </a:r>
            <a:endParaRPr lang="en-US" sz="1800" dirty="0">
              <a:effectLst/>
              <a:latin typeface="Times New Roman" panose="02020603050405020304" pitchFamily="18" charset="0"/>
              <a:ea typeface="Times New Roman" panose="02020603050405020304" pitchFamily="18" charset="0"/>
            </a:endParaRPr>
          </a:p>
          <a:p>
            <a:pPr algn="just">
              <a:spcAft>
                <a:spcPts val="600"/>
              </a:spcAft>
            </a:pPr>
            <a:endParaRPr lang="en-US" sz="1500"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8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5414129"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2.1.3 analisis masalah  </a:t>
            </a:r>
            <a:endParaRPr dirty="0"/>
          </a:p>
        </p:txBody>
      </p:sp>
      <p:sp>
        <p:nvSpPr>
          <p:cNvPr id="503" name="Google Shape;503;p25"/>
          <p:cNvSpPr txBox="1">
            <a:spLocks noGrp="1"/>
          </p:cNvSpPr>
          <p:nvPr>
            <p:ph type="subTitle" idx="1"/>
          </p:nvPr>
        </p:nvSpPr>
        <p:spPr>
          <a:xfrm>
            <a:off x="338252" y="1546760"/>
            <a:ext cx="8467495" cy="3596740"/>
          </a:xfrm>
          <a:prstGeom prst="rect">
            <a:avLst/>
          </a:prstGeom>
        </p:spPr>
        <p:txBody>
          <a:bodyPr spcFirstLastPara="1" wrap="square" lIns="91425" tIns="91425" rIns="91425" bIns="91425" anchor="ctr" anchorCtr="0">
            <a:noAutofit/>
          </a:bodyPr>
          <a:lstStyle/>
          <a:p>
            <a:pPr algn="just">
              <a:spcAft>
                <a:spcPts val="600"/>
              </a:spcAft>
            </a:pPr>
            <a:r>
              <a:rPr lang="en-US" sz="1800" dirty="0" smtClean="0">
                <a:effectLst/>
                <a:latin typeface="Times New Roman" panose="02020603050405020304" pitchFamily="18" charset="0"/>
                <a:ea typeface="Times New Roman" panose="02020603050405020304" pitchFamily="18" charset="0"/>
              </a:rPr>
              <a:t>		PMS </a:t>
            </a:r>
            <a:r>
              <a:rPr lang="en-US" sz="1800" dirty="0" err="1">
                <a:effectLst/>
                <a:latin typeface="Times New Roman" panose="02020603050405020304" pitchFamily="18" charset="0"/>
                <a:ea typeface="Times New Roman" panose="02020603050405020304" pitchFamily="18" charset="0"/>
              </a:rPr>
              <a:t>dapat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menjadi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solusi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masalah</a:t>
            </a:r>
            <a:r>
              <a:rPr lang="en-US" sz="1800" dirty="0">
                <a:effectLst/>
                <a:latin typeface="Times New Roman" panose="02020603050405020304" pitchFamily="18" charset="0"/>
                <a:ea typeface="Times New Roman" panose="02020603050405020304" pitchFamily="18" charset="0"/>
              </a:rPr>
              <a:t> yang </a:t>
            </a:r>
            <a:r>
              <a:rPr lang="en-US" sz="1800" dirty="0" err="1">
                <a:effectLst/>
                <a:latin typeface="Times New Roman" panose="02020603050405020304" pitchFamily="18" charset="0"/>
                <a:ea typeface="Times New Roman" panose="02020603050405020304" pitchFamily="18" charset="0"/>
              </a:rPr>
              <a:t>ada</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sektor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perawatan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kesehatan</a:t>
            </a:r>
            <a:r>
              <a:rPr lang="en-US" sz="1800" dirty="0">
                <a:effectLst/>
                <a:latin typeface="Times New Roman" panose="02020603050405020304" pitchFamily="18" charset="0"/>
                <a:ea typeface="Times New Roman" panose="02020603050405020304" pitchFamily="18" charset="0"/>
              </a:rPr>
              <a:t> negara </a:t>
            </a:r>
            <a:r>
              <a:rPr lang="en-US" sz="1800" dirty="0" err="1">
                <a:effectLst/>
                <a:latin typeface="Times New Roman" panose="02020603050405020304" pitchFamily="18" charset="0"/>
                <a:ea typeface="Times New Roman" panose="02020603050405020304" pitchFamily="18" charset="0"/>
              </a:rPr>
              <a:t>berkembang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seperti</a:t>
            </a:r>
            <a:r>
              <a:rPr lang="en-US" sz="1800" dirty="0">
                <a:effectLst/>
                <a:latin typeface="Times New Roman" panose="02020603050405020304" pitchFamily="18" charset="0"/>
                <a:ea typeface="Times New Roman" panose="02020603050405020304" pitchFamily="18" charset="0"/>
              </a:rPr>
              <a:t> Indonesia, </a:t>
            </a:r>
            <a:r>
              <a:rPr lang="en-US" sz="1800" dirty="0" err="1">
                <a:effectLst/>
                <a:latin typeface="Times New Roman" panose="02020603050405020304" pitchFamily="18" charset="0"/>
                <a:ea typeface="Times New Roman" panose="02020603050405020304" pitchFamily="18" charset="0"/>
              </a:rPr>
              <a:t>misalnya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keterbatasan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akses</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pelayanan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kesehatan</a:t>
            </a:r>
            <a:r>
              <a:rPr lang="en-US" sz="1800" dirty="0">
                <a:effectLst/>
                <a:latin typeface="Times New Roman" panose="02020603050405020304" pitchFamily="18" charset="0"/>
                <a:ea typeface="Times New Roman" panose="02020603050405020304" pitchFamily="18" charset="0"/>
              </a:rPr>
              <a:t> yang </a:t>
            </a:r>
            <a:r>
              <a:rPr lang="en-US" sz="1800" dirty="0" err="1">
                <a:effectLst/>
                <a:latin typeface="Times New Roman" panose="02020603050405020304" pitchFamily="18" charset="0"/>
                <a:ea typeface="Times New Roman" panose="02020603050405020304" pitchFamily="18" charset="0"/>
              </a:rPr>
              <a:t>melonjak</a:t>
            </a:r>
            <a:r>
              <a:rPr lang="en-US" sz="1800" dirty="0">
                <a:effectLst/>
                <a:latin typeface="Times New Roman" panose="02020603050405020304" pitchFamily="18" charset="0"/>
                <a:ea typeface="Times New Roman" panose="02020603050405020304" pitchFamily="18" charset="0"/>
              </a:rPr>
              <a:t>. RPM </a:t>
            </a:r>
            <a:r>
              <a:rPr lang="en-US" sz="1800" dirty="0" err="1">
                <a:effectLst/>
                <a:latin typeface="Times New Roman" panose="02020603050405020304" pitchFamily="18" charset="0"/>
                <a:ea typeface="Times New Roman" panose="02020603050405020304" pitchFamily="18" charset="0"/>
              </a:rPr>
              <a:t>tidak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hanya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bermanfaat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bagi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pasien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tapi</a:t>
            </a:r>
            <a:r>
              <a:rPr lang="en-US" sz="1800" dirty="0">
                <a:effectLst/>
                <a:latin typeface="Times New Roman" panose="02020603050405020304" pitchFamily="18" charset="0"/>
                <a:ea typeface="Times New Roman" panose="02020603050405020304" pitchFamily="18" charset="0"/>
              </a:rPr>
              <a:t> juga </a:t>
            </a:r>
            <a:r>
              <a:rPr lang="en-US" sz="1800" dirty="0" err="1">
                <a:effectLst/>
                <a:latin typeface="Times New Roman" panose="02020603050405020304" pitchFamily="18" charset="0"/>
                <a:ea typeface="Times New Roman" panose="02020603050405020304" pitchFamily="18" charset="0"/>
              </a:rPr>
              <a:t>bermanfaat</a:t>
            </a:r>
            <a:r>
              <a:rPr lang="en-US" sz="1800" dirty="0">
                <a:effectLst/>
                <a:latin typeface="Times New Roman" panose="02020603050405020304" pitchFamily="18" charset="0"/>
                <a:ea typeface="Times New Roman" panose="02020603050405020304" pitchFamily="18" charset="0"/>
              </a:rPr>
              <a:t> untuk </a:t>
            </a:r>
            <a:r>
              <a:rPr lang="en-US" sz="1800" dirty="0" err="1">
                <a:effectLst/>
                <a:latin typeface="Times New Roman" panose="02020603050405020304" pitchFamily="18" charset="0"/>
                <a:ea typeface="Times New Roman" panose="02020603050405020304" pitchFamily="18" charset="0"/>
              </a:rPr>
              <a:t>dokter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maupun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petugas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kesehatan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lainnya</a:t>
            </a:r>
            <a:r>
              <a:rPr lang="en-US" sz="1800" dirty="0">
                <a:effectLst/>
                <a:latin typeface="Times New Roman" panose="02020603050405020304" pitchFamily="18" charset="0"/>
                <a:ea typeface="Times New Roman" panose="02020603050405020304" pitchFamily="18" charset="0"/>
              </a:rPr>
              <a:t>. RPM </a:t>
            </a:r>
            <a:r>
              <a:rPr lang="en-US" sz="1800" dirty="0" err="1">
                <a:effectLst/>
                <a:latin typeface="Times New Roman" panose="02020603050405020304" pitchFamily="18" charset="0"/>
                <a:ea typeface="Times New Roman" panose="02020603050405020304" pitchFamily="18" charset="0"/>
              </a:rPr>
              <a:t>menghubungkan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klinisi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secara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langsung</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instan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kepada</a:t>
            </a:r>
            <a:r>
              <a:rPr lang="en-US" sz="1800" dirty="0">
                <a:effectLst/>
                <a:latin typeface="Times New Roman" panose="02020603050405020304" pitchFamily="18" charset="0"/>
                <a:ea typeface="Times New Roman" panose="02020603050405020304" pitchFamily="18" charset="0"/>
              </a:rPr>
              <a:t> data </a:t>
            </a:r>
            <a:r>
              <a:rPr lang="en-US" sz="1800" dirty="0" err="1">
                <a:effectLst/>
                <a:latin typeface="Times New Roman" panose="02020603050405020304" pitchFamily="18" charset="0"/>
                <a:ea typeface="Times New Roman" panose="02020603050405020304" pitchFamily="18" charset="0"/>
              </a:rPr>
              <a:t>pasien</a:t>
            </a:r>
            <a:r>
              <a:rPr lang="en-US" sz="1800" dirty="0">
                <a:effectLst/>
                <a:latin typeface="Times New Roman" panose="02020603050405020304" pitchFamily="18" charset="0"/>
                <a:ea typeface="Times New Roman" panose="02020603050405020304" pitchFamily="18" charset="0"/>
              </a:rPr>
              <a:t> yang </a:t>
            </a:r>
            <a:r>
              <a:rPr lang="en-US" sz="1800" dirty="0" err="1">
                <a:effectLst/>
                <a:latin typeface="Times New Roman" panose="02020603050405020304" pitchFamily="18" charset="0"/>
                <a:ea typeface="Times New Roman" panose="02020603050405020304" pitchFamily="18" charset="0"/>
              </a:rPr>
              <a:t>relevan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sehingga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diharapkan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dapat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meningkatkan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efisiensi</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menurunkan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risiko</a:t>
            </a:r>
            <a:r>
              <a:rPr lang="en-US" sz="1800"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burnout</a:t>
            </a:r>
            <a:r>
              <a:rPr lang="en-US" sz="1800" dirty="0">
                <a:effectLst/>
                <a:latin typeface="Times New Roman" panose="02020603050405020304" pitchFamily="18" charset="0"/>
                <a:ea typeface="Times New Roman" panose="02020603050405020304" pitchFamily="18" charset="0"/>
              </a:rPr>
              <a:t>.</a:t>
            </a:r>
          </a:p>
          <a:p>
            <a:pPr algn="just">
              <a:spcAft>
                <a:spcPts val="600"/>
              </a:spcAft>
            </a:pPr>
            <a:r>
              <a:rPr lang="en-US" sz="1800" dirty="0" smtClean="0">
                <a:effectLst/>
                <a:latin typeface="Times New Roman" panose="02020603050405020304" pitchFamily="18" charset="0"/>
                <a:ea typeface="Times New Roman" panose="02020603050405020304" pitchFamily="18" charset="0"/>
              </a:rPr>
              <a:t>		Dari </a:t>
            </a:r>
            <a:r>
              <a:rPr lang="en-US" sz="1800" dirty="0" err="1">
                <a:effectLst/>
                <a:latin typeface="Times New Roman" panose="02020603050405020304" pitchFamily="18" charset="0"/>
                <a:ea typeface="Times New Roman" panose="02020603050405020304" pitchFamily="18" charset="0"/>
              </a:rPr>
              <a:t>segi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aspek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seperti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sosial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politik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budaya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pindidikan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serta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lingkungan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tidak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ada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hambatan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tetapi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dari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segi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ekonomi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mungkin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sedikit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ada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hambatan</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faktor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harga</a:t>
            </a:r>
            <a:endParaRPr lang="en-US" sz="1800" dirty="0">
              <a:effectLst/>
              <a:latin typeface="Times New Roman" panose="02020603050405020304" pitchFamily="18" charset="0"/>
              <a:ea typeface="Times New Roman" panose="02020603050405020304" pitchFamily="18" charset="0"/>
            </a:endParaRPr>
          </a:p>
          <a:p>
            <a:pPr algn="just">
              <a:spcAft>
                <a:spcPts val="600"/>
              </a:spcAft>
            </a:pPr>
            <a:endParaRPr lang="en-US" sz="1500"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906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0"/>
        <p:cNvGrpSpPr/>
        <p:nvPr/>
      </p:nvGrpSpPr>
      <p:grpSpPr>
        <a:xfrm>
          <a:off x="0" y="0"/>
          <a:ext cx="0" cy="0"/>
          <a:chOff x="0" y="0"/>
          <a:chExt cx="0" cy="0"/>
        </a:xfrm>
      </p:grpSpPr>
      <p:sp>
        <p:nvSpPr>
          <p:cNvPr id="681" name="Google Shape;681;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proposal</a:t>
            </a:r>
            <a:endParaRPr dirty="0">
              <a:solidFill>
                <a:schemeClr val="dk2"/>
              </a:solidFill>
            </a:endParaRPr>
          </a:p>
        </p:txBody>
      </p:sp>
      <p:sp>
        <p:nvSpPr>
          <p:cNvPr id="8" name="Google Shape;502;p25">
            <a:extLst>
              <a:ext uri="{FF2B5EF4-FFF2-40B4-BE49-F238E27FC236}">
                <a16:creationId xmlns="" xmlns:a16="http://schemas.microsoft.com/office/drawing/2014/main" id="{47272F31-5A8C-41FF-BB70-7863643447D2}"/>
              </a:ext>
            </a:extLst>
          </p:cNvPr>
          <p:cNvSpPr txBox="1">
            <a:spLocks/>
          </p:cNvSpPr>
          <p:nvPr/>
        </p:nvSpPr>
        <p:spPr>
          <a:xfrm>
            <a:off x="126060" y="978490"/>
            <a:ext cx="4276891" cy="593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2"/>
                </a:solidFill>
                <a:latin typeface="Bungee" panose="020B0604020202020204" charset="0"/>
              </a:rPr>
              <a:t>2.1.3.1  </a:t>
            </a:r>
            <a:r>
              <a:rPr lang="en-US" sz="2000" dirty="0" err="1">
                <a:solidFill>
                  <a:schemeClr val="bg2"/>
                </a:solidFill>
                <a:latin typeface="Bungee" panose="020B0604020202020204" charset="0"/>
              </a:rPr>
              <a:t>konstrain</a:t>
            </a:r>
            <a:r>
              <a:rPr lang="en-US" sz="2000" dirty="0">
                <a:solidFill>
                  <a:schemeClr val="bg2"/>
                </a:solidFill>
                <a:latin typeface="Bungee" panose="020B0604020202020204" charset="0"/>
              </a:rPr>
              <a:t> </a:t>
            </a:r>
            <a:r>
              <a:rPr lang="en-US" sz="2000" dirty="0" err="1">
                <a:solidFill>
                  <a:schemeClr val="bg2"/>
                </a:solidFill>
                <a:latin typeface="Bungee" panose="020B0604020202020204" charset="0"/>
              </a:rPr>
              <a:t>ekonomi</a:t>
            </a:r>
            <a:r>
              <a:rPr lang="en-US" sz="2000" dirty="0">
                <a:solidFill>
                  <a:schemeClr val="bg2"/>
                </a:solidFill>
                <a:latin typeface="Bungee" panose="020B0604020202020204" charset="0"/>
              </a:rPr>
              <a:t> </a:t>
            </a:r>
          </a:p>
        </p:txBody>
      </p:sp>
      <p:sp>
        <p:nvSpPr>
          <p:cNvPr id="10" name="Google Shape;502;p25">
            <a:extLst>
              <a:ext uri="{FF2B5EF4-FFF2-40B4-BE49-F238E27FC236}">
                <a16:creationId xmlns="" xmlns:a16="http://schemas.microsoft.com/office/drawing/2014/main" id="{1A24D89A-C262-43A9-B181-0A4DA50860C4}"/>
              </a:ext>
            </a:extLst>
          </p:cNvPr>
          <p:cNvSpPr txBox="1">
            <a:spLocks/>
          </p:cNvSpPr>
          <p:nvPr/>
        </p:nvSpPr>
        <p:spPr>
          <a:xfrm>
            <a:off x="126060" y="2088203"/>
            <a:ext cx="6197900" cy="593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2"/>
                </a:solidFill>
                <a:latin typeface="Bungee" panose="020B0604020202020204" charset="0"/>
              </a:rPr>
              <a:t>2.1.3.2  </a:t>
            </a:r>
            <a:r>
              <a:rPr lang="en-US" sz="2000" dirty="0" err="1">
                <a:solidFill>
                  <a:schemeClr val="bg2"/>
                </a:solidFill>
                <a:latin typeface="Bungee" panose="020B0604020202020204" charset="0"/>
              </a:rPr>
              <a:t>konstrain</a:t>
            </a:r>
            <a:r>
              <a:rPr lang="en-US" sz="2000" dirty="0">
                <a:solidFill>
                  <a:schemeClr val="bg2"/>
                </a:solidFill>
                <a:latin typeface="Bungee" panose="020B0604020202020204" charset="0"/>
              </a:rPr>
              <a:t> </a:t>
            </a:r>
            <a:r>
              <a:rPr lang="en-US" sz="2000" dirty="0" err="1">
                <a:solidFill>
                  <a:schemeClr val="bg2"/>
                </a:solidFill>
                <a:latin typeface="Bungee" panose="020B0604020202020204" charset="0"/>
              </a:rPr>
              <a:t>manufakturabilitas</a:t>
            </a:r>
            <a:r>
              <a:rPr lang="en-US" sz="2000" dirty="0">
                <a:solidFill>
                  <a:schemeClr val="bg2"/>
                </a:solidFill>
                <a:latin typeface="Bungee" panose="020B0604020202020204" charset="0"/>
              </a:rPr>
              <a:t> (manufacturability) </a:t>
            </a:r>
          </a:p>
        </p:txBody>
      </p:sp>
      <p:sp>
        <p:nvSpPr>
          <p:cNvPr id="11" name="Google Shape;502;p25">
            <a:extLst>
              <a:ext uri="{FF2B5EF4-FFF2-40B4-BE49-F238E27FC236}">
                <a16:creationId xmlns="" xmlns:a16="http://schemas.microsoft.com/office/drawing/2014/main" id="{425E6860-C8A8-4145-B7BC-9AFC0705295E}"/>
              </a:ext>
            </a:extLst>
          </p:cNvPr>
          <p:cNvSpPr txBox="1">
            <a:spLocks/>
          </p:cNvSpPr>
          <p:nvPr/>
        </p:nvSpPr>
        <p:spPr>
          <a:xfrm>
            <a:off x="126060" y="3294685"/>
            <a:ext cx="5337289" cy="593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2"/>
                </a:solidFill>
                <a:latin typeface="Bungee" panose="020B0604020202020204" charset="0"/>
              </a:rPr>
              <a:t>2.1.3.3  </a:t>
            </a:r>
            <a:r>
              <a:rPr lang="en-US" sz="2000" dirty="0" err="1">
                <a:solidFill>
                  <a:schemeClr val="bg2"/>
                </a:solidFill>
                <a:latin typeface="Bungee" panose="020B0604020202020204" charset="0"/>
              </a:rPr>
              <a:t>konstrain</a:t>
            </a:r>
            <a:r>
              <a:rPr lang="en-US" sz="2000" dirty="0">
                <a:solidFill>
                  <a:schemeClr val="bg2"/>
                </a:solidFill>
                <a:latin typeface="Bungee" panose="020B0604020202020204" charset="0"/>
              </a:rPr>
              <a:t> </a:t>
            </a:r>
            <a:r>
              <a:rPr lang="en-US" sz="2000" dirty="0" err="1">
                <a:solidFill>
                  <a:schemeClr val="bg2"/>
                </a:solidFill>
                <a:latin typeface="Bungee" panose="020B0604020202020204" charset="0"/>
              </a:rPr>
              <a:t>keberlanjutan</a:t>
            </a:r>
            <a:r>
              <a:rPr lang="en-US" sz="2000" dirty="0">
                <a:solidFill>
                  <a:schemeClr val="bg2"/>
                </a:solidFill>
                <a:latin typeface="Bungee" panose="020B0604020202020204" charset="0"/>
              </a:rPr>
              <a:t> </a:t>
            </a:r>
          </a:p>
        </p:txBody>
      </p:sp>
      <p:sp>
        <p:nvSpPr>
          <p:cNvPr id="12" name="Google Shape;502;p25">
            <a:extLst>
              <a:ext uri="{FF2B5EF4-FFF2-40B4-BE49-F238E27FC236}">
                <a16:creationId xmlns="" xmlns:a16="http://schemas.microsoft.com/office/drawing/2014/main" id="{14CAC3E4-A8D9-4829-8B86-8E2B46260BB5}"/>
              </a:ext>
            </a:extLst>
          </p:cNvPr>
          <p:cNvSpPr txBox="1">
            <a:spLocks/>
          </p:cNvSpPr>
          <p:nvPr/>
        </p:nvSpPr>
        <p:spPr>
          <a:xfrm>
            <a:off x="126060" y="4341857"/>
            <a:ext cx="4276891" cy="593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2"/>
                </a:solidFill>
                <a:latin typeface="Bungee" panose="020B0604020202020204" charset="0"/>
              </a:rPr>
              <a:t>2.1.3.4  </a:t>
            </a:r>
            <a:r>
              <a:rPr lang="en-US" sz="2000" dirty="0" err="1">
                <a:solidFill>
                  <a:schemeClr val="bg2"/>
                </a:solidFill>
                <a:latin typeface="Bungee" panose="020B0604020202020204" charset="0"/>
              </a:rPr>
              <a:t>konstrain</a:t>
            </a:r>
            <a:r>
              <a:rPr lang="en-US" sz="2000" dirty="0">
                <a:solidFill>
                  <a:schemeClr val="bg2"/>
                </a:solidFill>
                <a:latin typeface="Bungee" panose="020B0604020202020204" charset="0"/>
              </a:rPr>
              <a:t> </a:t>
            </a:r>
            <a:r>
              <a:rPr lang="en-US" sz="2000" dirty="0" err="1">
                <a:solidFill>
                  <a:schemeClr val="bg2"/>
                </a:solidFill>
                <a:latin typeface="Bungee" panose="020B0604020202020204" charset="0"/>
              </a:rPr>
              <a:t>lainnya</a:t>
            </a:r>
            <a:r>
              <a:rPr lang="en-US" sz="2000" dirty="0">
                <a:solidFill>
                  <a:schemeClr val="bg2"/>
                </a:solidFill>
                <a:latin typeface="Bungee" panose="020B0604020202020204" charset="0"/>
              </a:rPr>
              <a:t> </a:t>
            </a:r>
          </a:p>
        </p:txBody>
      </p:sp>
      <p:sp>
        <p:nvSpPr>
          <p:cNvPr id="13" name="Google Shape;503;p25">
            <a:extLst>
              <a:ext uri="{FF2B5EF4-FFF2-40B4-BE49-F238E27FC236}">
                <a16:creationId xmlns="" xmlns:a16="http://schemas.microsoft.com/office/drawing/2014/main" id="{26B9FCC2-88F2-4A6B-9553-C6C37EFC84B2}"/>
              </a:ext>
            </a:extLst>
          </p:cNvPr>
          <p:cNvSpPr txBox="1">
            <a:spLocks/>
          </p:cNvSpPr>
          <p:nvPr/>
        </p:nvSpPr>
        <p:spPr>
          <a:xfrm>
            <a:off x="637774" y="1353947"/>
            <a:ext cx="8506226" cy="6947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Produk</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harus</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mematoh</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harga</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jual</a:t>
            </a:r>
            <a:r>
              <a:rPr lang="en-US" sz="1600" dirty="0">
                <a:solidFill>
                  <a:schemeClr val="bg1"/>
                </a:solidFill>
                <a:effectLst/>
                <a:latin typeface="Times New Roman" panose="02020603050405020304" pitchFamily="18" charset="0"/>
                <a:ea typeface="Times New Roman" panose="02020603050405020304" pitchFamily="18" charset="0"/>
              </a:rPr>
              <a:t> yang </a:t>
            </a:r>
            <a:r>
              <a:rPr lang="en-US" sz="1600" dirty="0" err="1">
                <a:solidFill>
                  <a:schemeClr val="bg1"/>
                </a:solidFill>
                <a:effectLst/>
                <a:latin typeface="Times New Roman" panose="02020603050405020304" pitchFamily="18" charset="0"/>
                <a:ea typeface="Times New Roman" panose="02020603050405020304" pitchFamily="18" charset="0"/>
              </a:rPr>
              <a:t>tidak</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terlalu</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tinggi</a:t>
            </a:r>
            <a:r>
              <a:rPr lang="en-US" sz="1600" dirty="0">
                <a:solidFill>
                  <a:schemeClr val="bg1"/>
                </a:solidFill>
                <a:effectLst/>
                <a:latin typeface="Times New Roman" panose="02020603050405020304" pitchFamily="18" charset="0"/>
                <a:ea typeface="Times New Roman" panose="02020603050405020304" pitchFamily="18" charset="0"/>
              </a:rPr>
              <a:t> dan </a:t>
            </a:r>
            <a:r>
              <a:rPr lang="en-US" sz="1600" dirty="0" err="1">
                <a:solidFill>
                  <a:schemeClr val="bg1"/>
                </a:solidFill>
                <a:effectLst/>
                <a:latin typeface="Times New Roman" panose="02020603050405020304" pitchFamily="18" charset="0"/>
                <a:ea typeface="Times New Roman" panose="02020603050405020304" pitchFamily="18" charset="0"/>
              </a:rPr>
              <a:t>tidak</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terlalu</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rendah</a:t>
            </a:r>
            <a:endParaRPr lang="en-US" sz="1600" dirty="0">
              <a:solidFill>
                <a:schemeClr val="bg1"/>
              </a:solidFill>
              <a:effectLst/>
              <a:latin typeface="Times New Roman" panose="02020603050405020304" pitchFamily="18" charset="0"/>
              <a:ea typeface="Times New Roman" panose="02020603050405020304" pitchFamily="18" charset="0"/>
            </a:endParaRPr>
          </a:p>
        </p:txBody>
      </p:sp>
      <p:sp>
        <p:nvSpPr>
          <p:cNvPr id="14" name="Google Shape;503;p25">
            <a:extLst>
              <a:ext uri="{FF2B5EF4-FFF2-40B4-BE49-F238E27FC236}">
                <a16:creationId xmlns="" xmlns:a16="http://schemas.microsoft.com/office/drawing/2014/main" id="{377C993C-2CBD-41F7-9DE1-C2DFEC5989F0}"/>
              </a:ext>
            </a:extLst>
          </p:cNvPr>
          <p:cNvSpPr txBox="1">
            <a:spLocks/>
          </p:cNvSpPr>
          <p:nvPr/>
        </p:nvSpPr>
        <p:spPr>
          <a:xfrm>
            <a:off x="637774" y="2619821"/>
            <a:ext cx="8506226" cy="6947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Produksi</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produk</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harus</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dilakukan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secara</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berkala</a:t>
            </a:r>
            <a:r>
              <a:rPr lang="en-US" sz="1600" dirty="0">
                <a:solidFill>
                  <a:schemeClr val="bg1"/>
                </a:solidFill>
                <a:effectLst/>
                <a:latin typeface="Times New Roman" panose="02020603050405020304" pitchFamily="18" charset="0"/>
                <a:ea typeface="Times New Roman" panose="02020603050405020304" pitchFamily="18" charset="0"/>
              </a:rPr>
              <a:t> agar </a:t>
            </a:r>
            <a:r>
              <a:rPr lang="en-US" sz="1600" dirty="0" err="1">
                <a:solidFill>
                  <a:schemeClr val="bg1"/>
                </a:solidFill>
                <a:effectLst/>
                <a:latin typeface="Times New Roman" panose="02020603050405020304" pitchFamily="18" charset="0"/>
                <a:ea typeface="Times New Roman" panose="02020603050405020304" pitchFamily="18" charset="0"/>
              </a:rPr>
              <a:t>stok</a:t>
            </a:r>
            <a:r>
              <a:rPr lang="en-US" sz="1600" dirty="0">
                <a:solidFill>
                  <a:schemeClr val="bg1"/>
                </a:solidFill>
                <a:effectLst/>
                <a:latin typeface="Times New Roman" panose="02020603050405020304" pitchFamily="18" charset="0"/>
                <a:ea typeface="Times New Roman" panose="02020603050405020304" pitchFamily="18" charset="0"/>
              </a:rPr>
              <a:t> PMS </a:t>
            </a:r>
            <a:r>
              <a:rPr lang="en-US" sz="1600" dirty="0" err="1">
                <a:solidFill>
                  <a:schemeClr val="bg1"/>
                </a:solidFill>
                <a:effectLst/>
                <a:latin typeface="Times New Roman" panose="02020603050405020304" pitchFamily="18" charset="0"/>
                <a:ea typeface="Times New Roman" panose="02020603050405020304" pitchFamily="18" charset="0"/>
              </a:rPr>
              <a:t>diseluruh</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rumah</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sakit</a:t>
            </a:r>
            <a:r>
              <a:rPr lang="en-US" sz="1600" dirty="0">
                <a:solidFill>
                  <a:schemeClr val="bg1"/>
                </a:solidFill>
                <a:effectLst/>
                <a:latin typeface="Times New Roman" panose="02020603050405020304" pitchFamily="18" charset="0"/>
                <a:ea typeface="Times New Roman" panose="02020603050405020304" pitchFamily="18" charset="0"/>
              </a:rPr>
              <a:t> di Indonesia </a:t>
            </a:r>
            <a:r>
              <a:rPr lang="en-US" sz="1600" dirty="0" err="1">
                <a:solidFill>
                  <a:schemeClr val="bg1"/>
                </a:solidFill>
                <a:effectLst/>
                <a:latin typeface="Times New Roman" panose="02020603050405020304" pitchFamily="18" charset="0"/>
                <a:ea typeface="Times New Roman" panose="02020603050405020304" pitchFamily="18" charset="0"/>
              </a:rPr>
              <a:t>tergantikan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jika</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ada</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kerusakan</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atau</a:t>
            </a:r>
            <a:r>
              <a:rPr lang="en-US" sz="1600" dirty="0">
                <a:solidFill>
                  <a:schemeClr val="bg1"/>
                </a:solidFill>
                <a:effectLst/>
                <a:latin typeface="Times New Roman" panose="02020603050405020304" pitchFamily="18" charset="0"/>
                <a:ea typeface="Times New Roman" panose="02020603050405020304" pitchFamily="18" charset="0"/>
              </a:rPr>
              <a:t> </a:t>
            </a:r>
            <a:r>
              <a:rPr lang="en-US" sz="1600" dirty="0" err="1">
                <a:solidFill>
                  <a:schemeClr val="bg1"/>
                </a:solidFill>
                <a:effectLst/>
                <a:latin typeface="Times New Roman" panose="02020603050405020304" pitchFamily="18" charset="0"/>
                <a:ea typeface="Times New Roman" panose="02020603050405020304" pitchFamily="18" charset="0"/>
              </a:rPr>
              <a:t>kekurangan</a:t>
            </a:r>
            <a:r>
              <a:rPr lang="en-US" sz="1600" dirty="0">
                <a:solidFill>
                  <a:schemeClr val="bg1"/>
                </a:solidFill>
                <a:effectLst/>
                <a:latin typeface="Times New Roman" panose="02020603050405020304" pitchFamily="18" charset="0"/>
                <a:ea typeface="Times New Roman" panose="02020603050405020304" pitchFamily="18" charset="0"/>
              </a:rPr>
              <a:t>.</a:t>
            </a:r>
          </a:p>
        </p:txBody>
      </p:sp>
      <p:sp>
        <p:nvSpPr>
          <p:cNvPr id="15" name="Google Shape;503;p25">
            <a:extLst>
              <a:ext uri="{FF2B5EF4-FFF2-40B4-BE49-F238E27FC236}">
                <a16:creationId xmlns="" xmlns:a16="http://schemas.microsoft.com/office/drawing/2014/main" id="{29EC3DC9-A6B0-4E99-815F-D1D0AB556D1C}"/>
              </a:ext>
            </a:extLst>
          </p:cNvPr>
          <p:cNvSpPr txBox="1">
            <a:spLocks/>
          </p:cNvSpPr>
          <p:nvPr/>
        </p:nvSpPr>
        <p:spPr>
          <a:xfrm>
            <a:off x="637774" y="3655885"/>
            <a:ext cx="8506226" cy="69473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Produk</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dapat</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dirawat</a:t>
            </a:r>
            <a:r>
              <a:rPr lang="en-ID" sz="1600" dirty="0">
                <a:solidFill>
                  <a:schemeClr val="bg1"/>
                </a:solidFill>
                <a:effectLst/>
                <a:latin typeface="Times New Roman" panose="02020603050405020304" pitchFamily="18" charset="0"/>
                <a:ea typeface="Times New Roman" panose="02020603050405020304" pitchFamily="18" charset="0"/>
              </a:rPr>
              <a:t> dan </a:t>
            </a:r>
            <a:r>
              <a:rPr lang="en-ID" sz="1600" dirty="0" err="1">
                <a:solidFill>
                  <a:schemeClr val="bg1"/>
                </a:solidFill>
                <a:effectLst/>
                <a:latin typeface="Times New Roman" panose="02020603050405020304" pitchFamily="18" charset="0"/>
                <a:ea typeface="Times New Roman" panose="02020603050405020304" pitchFamily="18" charset="0"/>
              </a:rPr>
              <a:t>dibersihan</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dengan</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mudah</a:t>
            </a:r>
            <a:endParaRPr lang="en-US" sz="1600" dirty="0">
              <a:solidFill>
                <a:schemeClr val="bg1"/>
              </a:solidFill>
              <a:effectLst/>
              <a:latin typeface="Times New Roman" panose="02020603050405020304" pitchFamily="18" charset="0"/>
              <a:ea typeface="Times New Roman" panose="02020603050405020304" pitchFamily="18" charset="0"/>
            </a:endParaRPr>
          </a:p>
          <a:p>
            <a:pPr algn="just"/>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Produk</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dapat</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digunakan</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disemua</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rumah</a:t>
            </a:r>
            <a:r>
              <a:rPr lang="en-ID" sz="1600" dirty="0">
                <a:solidFill>
                  <a:schemeClr val="bg1"/>
                </a:solidFill>
                <a:effectLst/>
                <a:latin typeface="Times New Roman" panose="02020603050405020304" pitchFamily="18" charset="0"/>
                <a:ea typeface="Times New Roman" panose="02020603050405020304" pitchFamily="18" charset="0"/>
              </a:rPr>
              <a:t> </a:t>
            </a:r>
            <a:r>
              <a:rPr lang="en-ID" sz="1600" dirty="0" err="1">
                <a:solidFill>
                  <a:schemeClr val="bg1"/>
                </a:solidFill>
                <a:effectLst/>
                <a:latin typeface="Times New Roman" panose="02020603050405020304" pitchFamily="18" charset="0"/>
                <a:ea typeface="Times New Roman" panose="02020603050405020304" pitchFamily="18" charset="0"/>
              </a:rPr>
              <a:t>sakit</a:t>
            </a:r>
            <a:r>
              <a:rPr lang="en-ID" sz="1600" dirty="0">
                <a:solidFill>
                  <a:schemeClr val="bg1"/>
                </a:solidFill>
                <a:effectLst/>
                <a:latin typeface="Times New Roman" panose="02020603050405020304" pitchFamily="18" charset="0"/>
                <a:ea typeface="Times New Roman" panose="02020603050405020304" pitchFamily="18" charset="0"/>
              </a:rPr>
              <a:t> di </a:t>
            </a:r>
            <a:r>
              <a:rPr lang="en-ID" sz="1600" dirty="0" err="1">
                <a:solidFill>
                  <a:schemeClr val="bg1"/>
                </a:solidFill>
                <a:effectLst/>
                <a:latin typeface="Times New Roman" panose="02020603050405020304" pitchFamily="18" charset="0"/>
                <a:ea typeface="Times New Roman" panose="02020603050405020304" pitchFamily="18" charset="0"/>
              </a:rPr>
              <a:t>indonesia</a:t>
            </a:r>
            <a:endParaRPr lang="en-US" sz="16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2" y="979182"/>
            <a:ext cx="8656791"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2.1.4 kebutuhan yang harus dipenuhi  </a:t>
            </a:r>
            <a:endParaRPr dirty="0"/>
          </a:p>
        </p:txBody>
      </p:sp>
      <p:sp>
        <p:nvSpPr>
          <p:cNvPr id="503" name="Google Shape;503;p25"/>
          <p:cNvSpPr txBox="1">
            <a:spLocks noGrp="1"/>
          </p:cNvSpPr>
          <p:nvPr>
            <p:ph type="subTitle" idx="1"/>
          </p:nvPr>
        </p:nvSpPr>
        <p:spPr>
          <a:xfrm>
            <a:off x="1678802" y="1609147"/>
            <a:ext cx="6193176" cy="1572581"/>
          </a:xfrm>
          <a:prstGeom prst="rect">
            <a:avLst/>
          </a:prstGeom>
        </p:spPr>
        <p:txBody>
          <a:bodyPr spcFirstLastPara="1" wrap="square" lIns="91425" tIns="91425" rIns="91425" bIns="91425" anchor="ctr" anchorCtr="0">
            <a:noAutofit/>
          </a:bodyPr>
          <a:lstStyle/>
          <a:p>
            <a:pPr algn="just">
              <a:spcAft>
                <a:spcPts val="600"/>
              </a:spcAft>
            </a:pPr>
            <a:r>
              <a:rPr lang="en-ID" sz="1800" dirty="0" smtClean="0">
                <a:effectLst/>
                <a:latin typeface="Times New Roman" panose="02020603050405020304" pitchFamily="18" charset="0"/>
                <a:ea typeface="Times New Roman" panose="02020603050405020304" pitchFamily="18" charset="0"/>
              </a:rPr>
              <a:t>		</a:t>
            </a:r>
            <a:r>
              <a:rPr lang="en-ID" sz="1800" dirty="0" err="1" smtClean="0">
                <a:effectLst/>
                <a:latin typeface="Times New Roman" panose="02020603050405020304" pitchFamily="18" charset="0"/>
                <a:ea typeface="Times New Roman" panose="02020603050405020304" pitchFamily="18" charset="0"/>
              </a:rPr>
              <a:t>Berdasarkan</a:t>
            </a:r>
            <a:r>
              <a:rPr lang="en-ID" sz="1800" dirty="0" smtClean="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analisis</a:t>
            </a:r>
            <a:r>
              <a:rPr lang="en-ID" sz="1800" dirty="0">
                <a:effectLst/>
                <a:latin typeface="Times New Roman" panose="02020603050405020304" pitchFamily="18" charset="0"/>
                <a:ea typeface="Times New Roman" panose="02020603050405020304" pitchFamily="18" charset="0"/>
              </a:rPr>
              <a:t> yang </a:t>
            </a:r>
            <a:r>
              <a:rPr lang="en-ID" sz="1800" dirty="0" err="1">
                <a:effectLst/>
                <a:latin typeface="Times New Roman" panose="02020603050405020304" pitchFamily="18" charset="0"/>
                <a:ea typeface="Times New Roman" panose="02020603050405020304" pitchFamily="18" charset="0"/>
              </a:rPr>
              <a:t>telah</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dilakukan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rumuskan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kebutuhan</a:t>
            </a:r>
            <a:r>
              <a:rPr lang="en-ID" sz="1800" dirty="0">
                <a:effectLst/>
                <a:latin typeface="Times New Roman" panose="02020603050405020304" pitchFamily="18" charset="0"/>
                <a:ea typeface="Times New Roman" panose="02020603050405020304" pitchFamily="18" charset="0"/>
              </a:rPr>
              <a:t> yang </a:t>
            </a:r>
            <a:r>
              <a:rPr lang="en-ID" sz="1800" dirty="0" err="1">
                <a:effectLst/>
                <a:latin typeface="Times New Roman" panose="02020603050405020304" pitchFamily="18" charset="0"/>
                <a:ea typeface="Times New Roman" panose="02020603050405020304" pitchFamily="18" charset="0"/>
              </a:rPr>
              <a:t>harus</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dipenuhi</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untuk</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menyelesaikan</a:t>
            </a:r>
            <a:r>
              <a:rPr lang="en-ID" sz="1800" dirty="0">
                <a:effectLst/>
                <a:latin typeface="Times New Roman" panose="02020603050405020304" pitchFamily="18" charset="0"/>
                <a:ea typeface="Times New Roman" panose="02020603050405020304" pitchFamily="18" charset="0"/>
              </a:rPr>
              <a:t> </a:t>
            </a:r>
            <a:r>
              <a:rPr lang="en-ID" sz="1800" dirty="0" err="1">
                <a:effectLst/>
                <a:latin typeface="Times New Roman" panose="02020603050405020304" pitchFamily="18" charset="0"/>
                <a:ea typeface="Times New Roman" panose="02020603050405020304" pitchFamily="18" charset="0"/>
              </a:rPr>
              <a:t>permasalahan</a:t>
            </a:r>
            <a:r>
              <a:rPr lang="en-ID"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21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4" y="979182"/>
            <a:ext cx="2563352"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2.2 solusi</a:t>
            </a:r>
            <a:endParaRPr dirty="0"/>
          </a:p>
        </p:txBody>
      </p:sp>
      <p:sp>
        <p:nvSpPr>
          <p:cNvPr id="503" name="Google Shape;503;p25"/>
          <p:cNvSpPr txBox="1">
            <a:spLocks noGrp="1"/>
          </p:cNvSpPr>
          <p:nvPr>
            <p:ph type="subTitle" idx="1"/>
          </p:nvPr>
        </p:nvSpPr>
        <p:spPr>
          <a:xfrm>
            <a:off x="203704" y="1712956"/>
            <a:ext cx="8736591" cy="979182"/>
          </a:xfrm>
          <a:prstGeom prst="rect">
            <a:avLst/>
          </a:prstGeom>
        </p:spPr>
        <p:txBody>
          <a:bodyPr spcFirstLastPara="1" wrap="square" lIns="91425" tIns="91425" rIns="91425" bIns="91425" anchor="ctr" anchorCtr="0">
            <a:noAutofit/>
          </a:bodyPr>
          <a:lstStyle/>
          <a:p>
            <a:pPr algn="just">
              <a:spcAft>
                <a:spcPts val="600"/>
              </a:spcAft>
            </a:pPr>
            <a:r>
              <a:rPr lang="en-US" sz="1600" dirty="0" smtClean="0">
                <a:effectLst/>
                <a:latin typeface="Times New Roman" panose="02020603050405020304" pitchFamily="18" charset="0"/>
                <a:ea typeface="Times New Roman" panose="02020603050405020304" pitchFamily="18" charset="0"/>
              </a:rPr>
              <a:t>		Hal </a:t>
            </a:r>
            <a:r>
              <a:rPr lang="en-US" sz="1600" dirty="0">
                <a:effectLst/>
                <a:latin typeface="Times New Roman" panose="02020603050405020304" pitchFamily="18" charset="0"/>
                <a:ea typeface="Times New Roman" panose="02020603050405020304" pitchFamily="18" charset="0"/>
              </a:rPr>
              <a:t>ini </a:t>
            </a:r>
            <a:r>
              <a:rPr lang="en-US" sz="1600" dirty="0" err="1">
                <a:effectLst/>
                <a:latin typeface="Times New Roman" panose="02020603050405020304" pitchFamily="18" charset="0"/>
                <a:ea typeface="Times New Roman" panose="02020603050405020304" pitchFamily="18" charset="0"/>
              </a:rPr>
              <a:t>disebabkan</a:t>
            </a:r>
            <a:r>
              <a:rPr lang="en-US" sz="1600" dirty="0">
                <a:effectLst/>
                <a:latin typeface="Times New Roman" panose="02020603050405020304" pitchFamily="18" charset="0"/>
                <a:ea typeface="Times New Roman" panose="02020603050405020304" pitchFamily="18" charset="0"/>
              </a:rPr>
              <a:t> oleh </a:t>
            </a:r>
            <a:r>
              <a:rPr lang="en-US" sz="1600" dirty="0" err="1">
                <a:effectLst/>
                <a:latin typeface="Times New Roman" panose="02020603050405020304" pitchFamily="18" charset="0"/>
                <a:ea typeface="Times New Roman" panose="02020603050405020304" pitchFamily="18" charset="0"/>
              </a:rPr>
              <a:t>temuan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bahwa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penyerapan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energi</a:t>
            </a:r>
            <a:r>
              <a:rPr lang="en-US" sz="1600" dirty="0">
                <a:effectLst/>
                <a:latin typeface="Times New Roman" panose="02020603050405020304" pitchFamily="18" charset="0"/>
                <a:ea typeface="Times New Roman" panose="02020603050405020304" pitchFamily="18" charset="0"/>
              </a:rPr>
              <a:t> RF oleh </a:t>
            </a:r>
            <a:r>
              <a:rPr lang="en-US" sz="1600" dirty="0" err="1">
                <a:effectLst/>
                <a:latin typeface="Times New Roman" panose="02020603050405020304" pitchFamily="18" charset="0"/>
                <a:ea typeface="Times New Roman" panose="02020603050405020304" pitchFamily="18" charset="0"/>
              </a:rPr>
              <a:t>seluruh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manusia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bervariasi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frekuensi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sinyal</a:t>
            </a:r>
            <a:r>
              <a:rPr lang="en-US" sz="1600" dirty="0">
                <a:effectLst/>
                <a:latin typeface="Times New Roman" panose="02020603050405020304" pitchFamily="18" charset="0"/>
                <a:ea typeface="Times New Roman" panose="02020603050405020304" pitchFamily="18" charset="0"/>
              </a:rPr>
              <a:t> RF. Batas paling </a:t>
            </a:r>
            <a:r>
              <a:rPr lang="en-US" sz="1600" dirty="0" err="1">
                <a:effectLst/>
                <a:latin typeface="Times New Roman" panose="02020603050405020304" pitchFamily="18" charset="0"/>
                <a:ea typeface="Times New Roman" panose="02020603050405020304" pitchFamily="18" charset="0"/>
              </a:rPr>
              <a:t>ketat</a:t>
            </a:r>
            <a:r>
              <a:rPr lang="en-US" sz="1600" dirty="0">
                <a:effectLst/>
                <a:latin typeface="Times New Roman" panose="02020603050405020304" pitchFamily="18" charset="0"/>
                <a:ea typeface="Times New Roman" panose="02020603050405020304" pitchFamily="18" charset="0"/>
              </a:rPr>
              <a:t> pada </a:t>
            </a:r>
            <a:r>
              <a:rPr lang="en-US" sz="1600" dirty="0" err="1">
                <a:effectLst/>
                <a:latin typeface="Times New Roman" panose="02020603050405020304" pitchFamily="18" charset="0"/>
                <a:ea typeface="Times New Roman" panose="02020603050405020304" pitchFamily="18" charset="0"/>
              </a:rPr>
              <a:t>paparan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seluruh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berada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dalam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rentang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frekuensi</a:t>
            </a:r>
            <a:r>
              <a:rPr lang="en-US" sz="1600" dirty="0">
                <a:effectLst/>
                <a:latin typeface="Times New Roman" panose="02020603050405020304" pitchFamily="18" charset="0"/>
                <a:ea typeface="Times New Roman" panose="02020603050405020304" pitchFamily="18" charset="0"/>
              </a:rPr>
              <a:t> 30-300 MHz di mana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manusia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menyerap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energi</a:t>
            </a:r>
            <a:r>
              <a:rPr lang="en-US" sz="1600" dirty="0">
                <a:effectLst/>
                <a:latin typeface="Times New Roman" panose="02020603050405020304" pitchFamily="18" charset="0"/>
                <a:ea typeface="Times New Roman" panose="02020603050405020304" pitchFamily="18" charset="0"/>
              </a:rPr>
              <a:t> RF paling </a:t>
            </a:r>
            <a:r>
              <a:rPr lang="en-US" sz="1600" dirty="0" err="1">
                <a:effectLst/>
                <a:latin typeface="Times New Roman" panose="02020603050405020304" pitchFamily="18" charset="0"/>
                <a:ea typeface="Times New Roman" panose="02020603050405020304" pitchFamily="18" charset="0"/>
              </a:rPr>
              <a:t>efisien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saat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seluruh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terpapar</a:t>
            </a:r>
            <a:r>
              <a:rPr lang="en-US" sz="1600" dirty="0">
                <a:effectLst/>
                <a:latin typeface="Times New Roman" panose="02020603050405020304" pitchFamily="18" charset="0"/>
                <a:ea typeface="Times New Roman" panose="02020603050405020304" pitchFamily="18" charset="0"/>
              </a:rPr>
              <a:t>. Jadi </a:t>
            </a:r>
            <a:r>
              <a:rPr lang="en-US" sz="1600" dirty="0" err="1">
                <a:effectLst/>
                <a:latin typeface="Times New Roman" panose="02020603050405020304" pitchFamily="18" charset="0"/>
                <a:ea typeface="Times New Roman" panose="02020603050405020304" pitchFamily="18" charset="0"/>
              </a:rPr>
              <a:t>solusinya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menurunkan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frekuensi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dibawah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batas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tersebut</a:t>
            </a:r>
            <a:r>
              <a:rPr lang="en-US" sz="1600" dirty="0">
                <a:effectLst/>
                <a:latin typeface="Times New Roman" panose="02020603050405020304" pitchFamily="18" charset="0"/>
                <a:ea typeface="Times New Roman" panose="02020603050405020304" pitchFamily="18" charset="0"/>
              </a:rPr>
              <a:t>.</a:t>
            </a:r>
          </a:p>
          <a:p>
            <a:pPr algn="just">
              <a:spcAft>
                <a:spcPts val="600"/>
              </a:spcAft>
            </a:pPr>
            <a:endParaRPr lang="en-US" sz="1600"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2;p25">
            <a:extLst>
              <a:ext uri="{FF2B5EF4-FFF2-40B4-BE49-F238E27FC236}">
                <a16:creationId xmlns="" xmlns:a16="http://schemas.microsoft.com/office/drawing/2014/main" id="{9C4A606C-E10D-4592-8840-64E562264FEF}"/>
              </a:ext>
            </a:extLst>
          </p:cNvPr>
          <p:cNvSpPr txBox="1">
            <a:spLocks/>
          </p:cNvSpPr>
          <p:nvPr/>
        </p:nvSpPr>
        <p:spPr>
          <a:xfrm>
            <a:off x="418052" y="2684786"/>
            <a:ext cx="6505261"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9pPr>
          </a:lstStyle>
          <a:p>
            <a:r>
              <a:rPr lang="en-US" dirty="0"/>
              <a:t>2.2.1 </a:t>
            </a:r>
            <a:r>
              <a:rPr lang="en-US" dirty="0" err="1"/>
              <a:t>karakteristik</a:t>
            </a:r>
            <a:r>
              <a:rPr lang="en-US" dirty="0"/>
              <a:t> </a:t>
            </a:r>
            <a:r>
              <a:rPr lang="en-US" dirty="0" err="1"/>
              <a:t>produk</a:t>
            </a:r>
            <a:endParaRPr lang="en-US" dirty="0"/>
          </a:p>
        </p:txBody>
      </p:sp>
      <p:sp>
        <p:nvSpPr>
          <p:cNvPr id="7" name="Google Shape;503;p25">
            <a:extLst>
              <a:ext uri="{FF2B5EF4-FFF2-40B4-BE49-F238E27FC236}">
                <a16:creationId xmlns="" xmlns:a16="http://schemas.microsoft.com/office/drawing/2014/main" id="{C37A6539-5081-4B4E-8455-B6556A5DB97D}"/>
              </a:ext>
            </a:extLst>
          </p:cNvPr>
          <p:cNvSpPr txBox="1">
            <a:spLocks/>
          </p:cNvSpPr>
          <p:nvPr/>
        </p:nvSpPr>
        <p:spPr>
          <a:xfrm>
            <a:off x="303596" y="3544940"/>
            <a:ext cx="8736591" cy="979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algn="just">
              <a:spcAft>
                <a:spcPts val="600"/>
              </a:spcAft>
            </a:pPr>
            <a:r>
              <a:rPr lang="id-ID" sz="1600" dirty="0">
                <a:effectLst/>
                <a:latin typeface="Times New Roman" panose="02020603050405020304" pitchFamily="18" charset="0"/>
                <a:ea typeface="Times New Roman" panose="02020603050405020304" pitchFamily="18" charset="0"/>
              </a:rPr>
              <a:t>Cara penulisan bagian ini bebas, tetapi setidaknya menunjukan:</a:t>
            </a:r>
            <a:endParaRPr lang="en-US" sz="16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Fitur Utama:</a:t>
            </a:r>
          </a:p>
          <a:p>
            <a:pPr marL="228600" algn="just">
              <a:spcAft>
                <a:spcPts val="600"/>
              </a:spcAft>
            </a:pPr>
            <a:r>
              <a:rPr lang="en-US" sz="1600" dirty="0" smtClean="0">
                <a:effectLst/>
                <a:latin typeface="Times New Roman" panose="02020603050405020304" pitchFamily="18" charset="0"/>
                <a:ea typeface="Times New Roman" panose="02020603050405020304" pitchFamily="18" charset="0"/>
              </a:rPr>
              <a:t>		</a:t>
            </a:r>
            <a:r>
              <a:rPr lang="en-US" sz="1600" dirty="0" err="1" smtClean="0">
                <a:effectLst/>
                <a:latin typeface="Times New Roman" panose="02020603050405020304" pitchFamily="18" charset="0"/>
                <a:ea typeface="Times New Roman" panose="02020603050405020304" pitchFamily="18" charset="0"/>
              </a:rPr>
              <a:t>Fitur</a:t>
            </a:r>
            <a:r>
              <a:rPr lang="en-US" sz="1600" dirty="0" smtClean="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utama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dari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alat</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yaitu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desain</a:t>
            </a:r>
            <a:r>
              <a:rPr lang="en-US" sz="1600" dirty="0">
                <a:effectLst/>
                <a:latin typeface="Times New Roman" panose="02020603050405020304" pitchFamily="18" charset="0"/>
                <a:ea typeface="Times New Roman" panose="02020603050405020304" pitchFamily="18" charset="0"/>
              </a:rPr>
              <a:t> PCB.  </a:t>
            </a:r>
            <a:r>
              <a:rPr lang="en-US" sz="1600" dirty="0" err="1">
                <a:effectLst/>
                <a:latin typeface="Times New Roman" panose="02020603050405020304" pitchFamily="18" charset="0"/>
                <a:ea typeface="Times New Roman" panose="02020603050405020304" pitchFamily="18" charset="0"/>
              </a:rPr>
              <a:t>Sistem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pengendalian</a:t>
            </a:r>
            <a:r>
              <a:rPr lang="en-US" sz="1600" dirty="0">
                <a:effectLst/>
                <a:latin typeface="Times New Roman" panose="02020603050405020304" pitchFamily="18" charset="0"/>
                <a:ea typeface="Times New Roman" panose="02020603050405020304" pitchFamily="18" charset="0"/>
              </a:rPr>
              <a:t> EMI </a:t>
            </a:r>
            <a:r>
              <a:rPr lang="en-US" sz="1600" dirty="0" err="1">
                <a:effectLst/>
                <a:latin typeface="Times New Roman" panose="02020603050405020304" pitchFamily="18" charset="0"/>
                <a:ea typeface="Times New Roman" panose="02020603050405020304" pitchFamily="18" charset="0"/>
              </a:rPr>
              <a:t>dapat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dilakukan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mengurangi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pancaran</a:t>
            </a:r>
            <a:r>
              <a:rPr lang="en-US" sz="1600" dirty="0">
                <a:effectLst/>
                <a:latin typeface="Times New Roman" panose="02020603050405020304" pitchFamily="18" charset="0"/>
                <a:ea typeface="Times New Roman" panose="02020603050405020304" pitchFamily="18" charset="0"/>
              </a:rPr>
              <a:t> EMI </a:t>
            </a:r>
            <a:r>
              <a:rPr lang="en-US" sz="1600" dirty="0" err="1">
                <a:effectLst/>
                <a:latin typeface="Times New Roman" panose="02020603050405020304" pitchFamily="18" charset="0"/>
                <a:ea typeface="Times New Roman" panose="02020603050405020304" pitchFamily="18" charset="0"/>
              </a:rPr>
              <a:t>melalui</a:t>
            </a:r>
            <a:r>
              <a:rPr lang="en-US" sz="1600" dirty="0">
                <a:effectLst/>
                <a:latin typeface="Times New Roman" panose="02020603050405020304" pitchFamily="18" charset="0"/>
                <a:ea typeface="Times New Roman" panose="02020603050405020304" pitchFamily="18" charset="0"/>
              </a:rPr>
              <a:t> PCB. </a:t>
            </a: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memperhatikan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sistem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desain</a:t>
            </a:r>
            <a:r>
              <a:rPr lang="en-US" sz="1600" dirty="0">
                <a:effectLst/>
                <a:latin typeface="Times New Roman" panose="02020603050405020304" pitchFamily="18" charset="0"/>
                <a:ea typeface="Times New Roman" panose="02020603050405020304" pitchFamily="18" charset="0"/>
              </a:rPr>
              <a:t> layout PCB dan </a:t>
            </a:r>
            <a:r>
              <a:rPr lang="en-US" sz="1600" dirty="0" err="1">
                <a:effectLst/>
                <a:latin typeface="Times New Roman" panose="02020603050405020304" pitchFamily="18" charset="0"/>
                <a:ea typeface="Times New Roman" panose="02020603050405020304" pitchFamily="18" charset="0"/>
              </a:rPr>
              <a:t>jalur</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sinyal</a:t>
            </a:r>
            <a:r>
              <a:rPr lang="en-US" sz="1600" dirty="0">
                <a:effectLst/>
                <a:latin typeface="Times New Roman" panose="02020603050405020304" pitchFamily="18" charset="0"/>
                <a:ea typeface="Times New Roman" panose="02020603050405020304" pitchFamily="18" charset="0"/>
              </a:rPr>
              <a:t> pada PCB.</a:t>
            </a:r>
          </a:p>
          <a:p>
            <a:pPr marL="342900" lvl="0" indent="-342900" algn="just">
              <a:spcAft>
                <a:spcPts val="600"/>
              </a:spcAft>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Fitur Dasar:</a:t>
            </a:r>
          </a:p>
        </p:txBody>
      </p:sp>
    </p:spTree>
    <p:extLst>
      <p:ext uri="{BB962C8B-B14F-4D97-AF65-F5344CB8AC3E}">
        <p14:creationId xmlns:p14="http://schemas.microsoft.com/office/powerpoint/2010/main" val="62990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3;p25">
            <a:extLst>
              <a:ext uri="{FF2B5EF4-FFF2-40B4-BE49-F238E27FC236}">
                <a16:creationId xmlns="" xmlns:a16="http://schemas.microsoft.com/office/drawing/2014/main" id="{C37A6539-5081-4B4E-8455-B6556A5DB97D}"/>
              </a:ext>
            </a:extLst>
          </p:cNvPr>
          <p:cNvSpPr txBox="1">
            <a:spLocks/>
          </p:cNvSpPr>
          <p:nvPr/>
        </p:nvSpPr>
        <p:spPr>
          <a:xfrm>
            <a:off x="90326" y="1982481"/>
            <a:ext cx="8963347" cy="2188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marL="342900" lvl="0" indent="-342900" algn="just">
              <a:spcAft>
                <a:spcPts val="60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Fitur Dasar:</a:t>
            </a:r>
          </a:p>
          <a:p>
            <a:pPr marL="742950" lvl="1" indent="-285750" algn="just">
              <a:spcAft>
                <a:spcPts val="600"/>
              </a:spcAft>
              <a:buFont typeface="Courier New" panose="02070309020205020404" pitchFamily="49" charset="0"/>
              <a:buChar char="o"/>
            </a:pPr>
            <a:r>
              <a:rPr lang="en-US" b="1" dirty="0" err="1">
                <a:effectLst/>
                <a:latin typeface="Times New Roman" panose="02020603050405020304" pitchFamily="18" charset="0"/>
                <a:ea typeface="Times New Roman" panose="02020603050405020304" pitchFamily="18" charset="0"/>
              </a:rPr>
              <a:t>Pengukuran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denyut</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nadi</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dengan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satuan</a:t>
            </a:r>
            <a:r>
              <a:rPr lang="en-US" b="1" dirty="0">
                <a:effectLst/>
                <a:latin typeface="Times New Roman" panose="02020603050405020304" pitchFamily="18" charset="0"/>
                <a:ea typeface="Times New Roman" panose="02020603050405020304" pitchFamily="18" charset="0"/>
              </a:rPr>
              <a:t> BPM (Beats Per Minute) </a:t>
            </a:r>
            <a:r>
              <a:rPr lang="en-US" b="1" dirty="0" err="1">
                <a:effectLst/>
                <a:latin typeface="Times New Roman" panose="02020603050405020304" pitchFamily="18" charset="0"/>
                <a:ea typeface="Times New Roman" panose="02020603050405020304" pitchFamily="18" charset="0"/>
              </a:rPr>
              <a:t>menggunakan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modul</a:t>
            </a:r>
            <a:r>
              <a:rPr lang="en-US" b="1" dirty="0">
                <a:effectLst/>
                <a:latin typeface="Times New Roman" panose="02020603050405020304" pitchFamily="18" charset="0"/>
                <a:ea typeface="Times New Roman" panose="02020603050405020304" pitchFamily="18" charset="0"/>
              </a:rPr>
              <a:t> pulse sensor SEN-11574</a:t>
            </a:r>
          </a:p>
          <a:p>
            <a:pPr marL="742950" lvl="1" indent="-285750" algn="just">
              <a:spcAft>
                <a:spcPts val="600"/>
              </a:spcAft>
              <a:buFont typeface="Courier New" panose="02070309020205020404" pitchFamily="49" charset="0"/>
              <a:buChar char="o"/>
            </a:pPr>
            <a:r>
              <a:rPr lang="en-US" b="1" dirty="0">
                <a:effectLst/>
                <a:latin typeface="Times New Roman" panose="02020603050405020304" pitchFamily="18" charset="0"/>
                <a:ea typeface="Times New Roman" panose="02020603050405020304" pitchFamily="18" charset="0"/>
              </a:rPr>
              <a:t>Modul EKG AD8232 </a:t>
            </a:r>
            <a:r>
              <a:rPr lang="en-US" b="1" dirty="0" err="1">
                <a:effectLst/>
                <a:latin typeface="Times New Roman" panose="02020603050405020304" pitchFamily="18" charset="0"/>
                <a:ea typeface="Times New Roman" panose="02020603050405020304" pitchFamily="18" charset="0"/>
              </a:rPr>
              <a:t>beserta</a:t>
            </a:r>
            <a:r>
              <a:rPr lang="en-US" b="1" dirty="0">
                <a:effectLst/>
                <a:latin typeface="Times New Roman" panose="02020603050405020304" pitchFamily="18" charset="0"/>
                <a:ea typeface="Times New Roman" panose="02020603050405020304" pitchFamily="18" charset="0"/>
              </a:rPr>
              <a:t> 3 </a:t>
            </a:r>
            <a:r>
              <a:rPr lang="en-US" b="1" dirty="0" err="1">
                <a:effectLst/>
                <a:latin typeface="Times New Roman" panose="02020603050405020304" pitchFamily="18" charset="0"/>
                <a:ea typeface="Times New Roman" panose="02020603050405020304" pitchFamily="18" charset="0"/>
              </a:rPr>
              <a:t>buah</a:t>
            </a:r>
            <a:r>
              <a:rPr lang="en-US" b="1" dirty="0">
                <a:effectLst/>
                <a:latin typeface="Times New Roman" panose="02020603050405020304" pitchFamily="18" charset="0"/>
                <a:ea typeface="Times New Roman" panose="02020603050405020304" pitchFamily="18" charset="0"/>
              </a:rPr>
              <a:t> sensor </a:t>
            </a:r>
            <a:r>
              <a:rPr lang="en-US" b="1" dirty="0" err="1">
                <a:effectLst/>
                <a:latin typeface="Times New Roman" panose="02020603050405020304" pitchFamily="18" charset="0"/>
                <a:ea typeface="Times New Roman" panose="02020603050405020304" pitchFamily="18" charset="0"/>
              </a:rPr>
              <a:t>dioda</a:t>
            </a:r>
            <a:r>
              <a:rPr lang="en-US" b="1" dirty="0">
                <a:effectLst/>
                <a:latin typeface="Times New Roman" panose="02020603050405020304" pitchFamily="18" charset="0"/>
                <a:ea typeface="Times New Roman" panose="02020603050405020304" pitchFamily="18" charset="0"/>
              </a:rPr>
              <a:t> yang </a:t>
            </a:r>
            <a:r>
              <a:rPr lang="en-US" b="1" dirty="0" err="1">
                <a:effectLst/>
                <a:latin typeface="Times New Roman" panose="02020603050405020304" pitchFamily="18" charset="0"/>
                <a:ea typeface="Times New Roman" panose="02020603050405020304" pitchFamily="18" charset="0"/>
              </a:rPr>
              <a:t>nantinya</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ditempelkan</a:t>
            </a:r>
            <a:r>
              <a:rPr lang="en-US" b="1" dirty="0">
                <a:effectLst/>
                <a:latin typeface="Times New Roman" panose="02020603050405020304" pitchFamily="18" charset="0"/>
                <a:ea typeface="Times New Roman" panose="02020603050405020304" pitchFamily="18" charset="0"/>
              </a:rPr>
              <a:t> pada </a:t>
            </a:r>
            <a:r>
              <a:rPr lang="en-US" b="1" dirty="0" err="1">
                <a:effectLst/>
                <a:latin typeface="Times New Roman" panose="02020603050405020304" pitchFamily="18" charset="0"/>
                <a:ea typeface="Times New Roman" panose="02020603050405020304" pitchFamily="18" charset="0"/>
              </a:rPr>
              <a:t>bagian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tubuh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pasien</a:t>
            </a:r>
            <a:endParaRPr lang="en-US" b="1" dirty="0">
              <a:effectLst/>
              <a:latin typeface="Times New Roman" panose="02020603050405020304" pitchFamily="18" charset="0"/>
              <a:ea typeface="Times New Roman" panose="02020603050405020304" pitchFamily="18" charset="0"/>
            </a:endParaRPr>
          </a:p>
          <a:p>
            <a:pPr marL="742950" lvl="1" indent="-285750" algn="just">
              <a:spcAft>
                <a:spcPts val="600"/>
              </a:spcAft>
              <a:buFont typeface="Courier New" panose="02070309020205020404" pitchFamily="49" charset="0"/>
              <a:buChar char="o"/>
            </a:pPr>
            <a:r>
              <a:rPr lang="en-US" b="1" dirty="0" err="1">
                <a:effectLst/>
                <a:latin typeface="Times New Roman" panose="02020603050405020304" pitchFamily="18" charset="0"/>
                <a:ea typeface="Times New Roman" panose="02020603050405020304" pitchFamily="18" charset="0"/>
              </a:rPr>
              <a:t>Pengukuran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suhu</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tubuh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menggunakan</a:t>
            </a:r>
            <a:r>
              <a:rPr lang="en-US" b="1" dirty="0">
                <a:effectLst/>
                <a:latin typeface="Times New Roman" panose="02020603050405020304" pitchFamily="18" charset="0"/>
                <a:ea typeface="Times New Roman" panose="02020603050405020304" pitchFamily="18" charset="0"/>
              </a:rPr>
              <a:t> sensor </a:t>
            </a:r>
            <a:r>
              <a:rPr lang="en-US" b="1" dirty="0" err="1">
                <a:effectLst/>
                <a:latin typeface="Times New Roman" panose="02020603050405020304" pitchFamily="18" charset="0"/>
                <a:ea typeface="Times New Roman" panose="02020603050405020304" pitchFamily="18" charset="0"/>
              </a:rPr>
              <a:t>suhu</a:t>
            </a:r>
            <a:r>
              <a:rPr lang="en-US" b="1" dirty="0">
                <a:effectLst/>
                <a:latin typeface="Times New Roman" panose="02020603050405020304" pitchFamily="18" charset="0"/>
                <a:ea typeface="Times New Roman" panose="02020603050405020304" pitchFamily="18" charset="0"/>
              </a:rPr>
              <a:t> MLX90614 </a:t>
            </a:r>
            <a:r>
              <a:rPr lang="en-US" b="1" dirty="0" err="1">
                <a:effectLst/>
                <a:latin typeface="Times New Roman" panose="02020603050405020304" pitchFamily="18" charset="0"/>
                <a:ea typeface="Times New Roman" panose="02020603050405020304" pitchFamily="18" charset="0"/>
              </a:rPr>
              <a:t>dengan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satuan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derajat</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celcius</a:t>
            </a:r>
            <a:endParaRPr lang="en-US" b="1"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Symbol" panose="05050102010706020507" pitchFamily="18" charset="2"/>
              <a:buChar char=""/>
            </a:pPr>
            <a:r>
              <a:rPr lang="en-US" b="1" dirty="0">
                <a:effectLst/>
                <a:latin typeface="Times New Roman" panose="02020603050405020304" pitchFamily="18" charset="0"/>
                <a:ea typeface="Times New Roman" panose="02020603050405020304" pitchFamily="18" charset="0"/>
              </a:rPr>
              <a:t>Fitur </a:t>
            </a:r>
            <a:r>
              <a:rPr lang="en-US" b="1" dirty="0" err="1">
                <a:effectLst/>
                <a:latin typeface="Times New Roman" panose="02020603050405020304" pitchFamily="18" charset="0"/>
                <a:ea typeface="Times New Roman" panose="02020603050405020304" pitchFamily="18" charset="0"/>
              </a:rPr>
              <a:t>Tambahan</a:t>
            </a:r>
            <a:r>
              <a:rPr lang="en-US" b="1" dirty="0">
                <a:effectLst/>
                <a:latin typeface="Times New Roman" panose="02020603050405020304" pitchFamily="18" charset="0"/>
                <a:ea typeface="Times New Roman" panose="02020603050405020304" pitchFamily="18" charset="0"/>
              </a:rPr>
              <a:t>:</a:t>
            </a:r>
          </a:p>
          <a:p>
            <a:pPr marL="742950" lvl="1" indent="-285750" algn="just">
              <a:buFont typeface="Courier New" panose="02070309020205020404" pitchFamily="49" charset="0"/>
              <a:buChar char="o"/>
            </a:pPr>
            <a:r>
              <a:rPr lang="en-US" b="1" dirty="0">
                <a:effectLst/>
                <a:latin typeface="Times New Roman" panose="02020603050405020304" pitchFamily="18" charset="0"/>
                <a:ea typeface="Times New Roman" panose="02020603050405020304" pitchFamily="18" charset="0"/>
              </a:rPr>
              <a:t>Proses monitor </a:t>
            </a:r>
            <a:r>
              <a:rPr lang="en-US" b="1" dirty="0" err="1">
                <a:effectLst/>
                <a:latin typeface="Times New Roman" panose="02020603050405020304" pitchFamily="18" charset="0"/>
                <a:ea typeface="Times New Roman" panose="02020603050405020304" pitchFamily="18" charset="0"/>
              </a:rPr>
              <a:t>dilakukan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menggunakan</a:t>
            </a:r>
            <a:r>
              <a:rPr lang="en-US" b="1" dirty="0">
                <a:effectLst/>
                <a:latin typeface="Times New Roman" panose="02020603050405020304" pitchFamily="18" charset="0"/>
                <a:ea typeface="Times New Roman" panose="02020603050405020304" pitchFamily="18" charset="0"/>
              </a:rPr>
              <a:t> website</a:t>
            </a:r>
          </a:p>
          <a:p>
            <a:pPr marL="742950" lvl="1" indent="-285750" algn="just">
              <a:buFont typeface="Courier New" panose="02070309020205020404" pitchFamily="49" charset="0"/>
              <a:buChar char="o"/>
            </a:pPr>
            <a:r>
              <a:rPr lang="en-US" b="1" dirty="0">
                <a:effectLst/>
                <a:latin typeface="Times New Roman" panose="02020603050405020304" pitchFamily="18" charset="0"/>
                <a:ea typeface="Times New Roman" panose="02020603050405020304" pitchFamily="18" charset="0"/>
              </a:rPr>
              <a:t>data </a:t>
            </a:r>
            <a:r>
              <a:rPr lang="en-US" b="1" dirty="0" err="1">
                <a:effectLst/>
                <a:latin typeface="Times New Roman" panose="02020603050405020304" pitchFamily="18" charset="0"/>
                <a:ea typeface="Times New Roman" panose="02020603050405020304" pitchFamily="18" charset="0"/>
              </a:rPr>
              <a:t>tersebut</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akan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dikirimkan</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ke</a:t>
            </a:r>
            <a:r>
              <a:rPr lang="en-US" b="1" dirty="0">
                <a:effectLst/>
                <a:latin typeface="Times New Roman" panose="02020603050405020304" pitchFamily="18" charset="0"/>
                <a:ea typeface="Times New Roman" panose="02020603050405020304" pitchFamily="18" charset="0"/>
              </a:rPr>
              <a:t> database </a:t>
            </a:r>
            <a:r>
              <a:rPr lang="en-US" b="1" dirty="0" err="1">
                <a:effectLst/>
                <a:latin typeface="Times New Roman" panose="02020603050405020304" pitchFamily="18" charset="0"/>
                <a:ea typeface="Times New Roman" panose="02020603050405020304" pitchFamily="18" charset="0"/>
              </a:rPr>
              <a:t>sebagai</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tempat</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penyimpanan</a:t>
            </a:r>
            <a:r>
              <a:rPr lang="en-US" b="1" dirty="0">
                <a:effectLst/>
                <a:latin typeface="Times New Roman" panose="02020603050405020304" pitchFamily="18" charset="0"/>
                <a:ea typeface="Times New Roman" panose="02020603050405020304" pitchFamily="18" charset="0"/>
              </a:rPr>
              <a:t> data </a:t>
            </a:r>
            <a:r>
              <a:rPr lang="en-US" b="1" dirty="0" err="1">
                <a:effectLst/>
                <a:latin typeface="Times New Roman" panose="02020603050405020304" pitchFamily="18" charset="0"/>
                <a:ea typeface="Times New Roman" panose="02020603050405020304" pitchFamily="18" charset="0"/>
              </a:rPr>
              <a:t>secara</a:t>
            </a:r>
            <a:r>
              <a:rPr lang="en-US" b="1" dirty="0">
                <a:effectLst/>
                <a:latin typeface="Times New Roman" panose="02020603050405020304" pitchFamily="18" charset="0"/>
                <a:ea typeface="Times New Roman" panose="02020603050405020304" pitchFamily="18" charset="0"/>
              </a:rPr>
              <a:t> online (cloud)</a:t>
            </a:r>
          </a:p>
          <a:p>
            <a:pPr marL="342900" lvl="0" indent="-342900" algn="just">
              <a:buFont typeface="Symbol" panose="05050102010706020507" pitchFamily="18" charset="2"/>
              <a:buChar char=""/>
            </a:pPr>
            <a:r>
              <a:rPr lang="id-ID" b="1" dirty="0">
                <a:effectLst/>
                <a:latin typeface="Times New Roman" panose="02020603050405020304" pitchFamily="18" charset="0"/>
                <a:ea typeface="Times New Roman" panose="02020603050405020304" pitchFamily="18" charset="0"/>
              </a:rPr>
              <a:t>Sifat solusi yang diharapkan</a:t>
            </a:r>
            <a:endParaRPr lang="en-US" b="1" dirty="0">
              <a:effectLst/>
              <a:latin typeface="Times New Roman" panose="02020603050405020304" pitchFamily="18" charset="0"/>
              <a:ea typeface="Times New Roman" panose="02020603050405020304" pitchFamily="18" charset="0"/>
            </a:endParaRPr>
          </a:p>
          <a:p>
            <a:pPr marL="742950" lvl="1" indent="-285750" algn="just">
              <a:buFont typeface="Courier New" panose="02070309020205020404" pitchFamily="49" charset="0"/>
              <a:buChar char="o"/>
            </a:pPr>
            <a:r>
              <a:rPr lang="en-US" b="1" dirty="0" err="1">
                <a:effectLst/>
                <a:latin typeface="Times New Roman" panose="02020603050405020304" pitchFamily="18" charset="0"/>
                <a:ea typeface="Times New Roman" panose="02020603050405020304" pitchFamily="18" charset="0"/>
              </a:rPr>
              <a:t>Mengurangi</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dampak</a:t>
            </a:r>
            <a:r>
              <a:rPr lang="en-US" b="1" dirty="0">
                <a:effectLst/>
                <a:latin typeface="Times New Roman" panose="02020603050405020304" pitchFamily="18" charset="0"/>
                <a:ea typeface="Times New Roman" panose="02020603050405020304" pitchFamily="18" charset="0"/>
              </a:rPr>
              <a:t> RF/EMI</a:t>
            </a:r>
          </a:p>
          <a:p>
            <a:pPr marL="742950" lvl="1" indent="-285750" algn="just">
              <a:buFont typeface="Courier New" panose="02070309020205020404" pitchFamily="49" charset="0"/>
              <a:buChar char="o"/>
            </a:pPr>
            <a:r>
              <a:rPr lang="en-US" b="1" dirty="0" err="1">
                <a:effectLst/>
                <a:latin typeface="Times New Roman" panose="02020603050405020304" pitchFamily="18" charset="0"/>
                <a:ea typeface="Times New Roman" panose="02020603050405020304" pitchFamily="18" charset="0"/>
              </a:rPr>
              <a:t>Mudah</a:t>
            </a:r>
            <a:r>
              <a:rPr lang="en-US" b="1" dirty="0">
                <a:effectLst/>
                <a:latin typeface="Times New Roman" panose="02020603050405020304" pitchFamily="18" charset="0"/>
                <a:ea typeface="Times New Roman" panose="02020603050405020304" pitchFamily="18" charset="0"/>
              </a:rPr>
              <a:t> </a:t>
            </a:r>
            <a:r>
              <a:rPr lang="en-US" b="1" dirty="0" err="1">
                <a:effectLst/>
                <a:latin typeface="Times New Roman" panose="02020603050405020304" pitchFamily="18" charset="0"/>
                <a:ea typeface="Times New Roman" panose="02020603050405020304" pitchFamily="18" charset="0"/>
              </a:rPr>
              <a:t>digunakan</a:t>
            </a:r>
            <a:endParaRPr lang="en-US" b="1" dirty="0">
              <a:effectLst/>
              <a:latin typeface="Times New Roman" panose="02020603050405020304" pitchFamily="18" charset="0"/>
              <a:ea typeface="Times New Roman" panose="02020603050405020304" pitchFamily="18" charset="0"/>
            </a:endParaRPr>
          </a:p>
          <a:p>
            <a:pPr marL="742950" lvl="1" indent="-285750" algn="just">
              <a:buFont typeface="Courier New" panose="02070309020205020404" pitchFamily="49" charset="0"/>
              <a:buChar char="o"/>
            </a:pPr>
            <a:r>
              <a:rPr lang="en-US" b="1" dirty="0">
                <a:effectLst/>
                <a:latin typeface="Times New Roman" panose="02020603050405020304" pitchFamily="18" charset="0"/>
                <a:ea typeface="Times New Roman" panose="02020603050405020304" pitchFamily="18" charset="0"/>
              </a:rPr>
              <a:t>Harga </a:t>
            </a:r>
            <a:r>
              <a:rPr lang="en-US" b="1" dirty="0" err="1">
                <a:effectLst/>
                <a:latin typeface="Times New Roman" panose="02020603050405020304" pitchFamily="18" charset="0"/>
                <a:ea typeface="Times New Roman" panose="02020603050405020304" pitchFamily="18" charset="0"/>
              </a:rPr>
              <a:t>terjangkau</a:t>
            </a:r>
            <a:endParaRPr lang="en-US"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9450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4968455"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2.2.2 usulan solusi</a:t>
            </a:r>
            <a:endParaRPr dirty="0"/>
          </a:p>
        </p:txBody>
      </p:sp>
      <p:sp>
        <p:nvSpPr>
          <p:cNvPr id="503" name="Google Shape;503;p25"/>
          <p:cNvSpPr txBox="1">
            <a:spLocks noGrp="1"/>
          </p:cNvSpPr>
          <p:nvPr>
            <p:ph type="subTitle" idx="1"/>
          </p:nvPr>
        </p:nvSpPr>
        <p:spPr>
          <a:xfrm>
            <a:off x="203704" y="1479532"/>
            <a:ext cx="8736591" cy="979182"/>
          </a:xfrm>
          <a:prstGeom prst="rect">
            <a:avLst/>
          </a:prstGeom>
        </p:spPr>
        <p:txBody>
          <a:bodyPr spcFirstLastPara="1" wrap="square" lIns="91425" tIns="91425" rIns="91425" bIns="91425" anchor="ctr" anchorCtr="0">
            <a:noAutofit/>
          </a:bodyPr>
          <a:lstStyle/>
          <a:p>
            <a:pPr marL="548640" indent="-548640" algn="just">
              <a:spcBef>
                <a:spcPts val="1200"/>
              </a:spcBef>
              <a:spcAft>
                <a:spcPts val="300"/>
              </a:spcAft>
              <a:tabLst>
                <a:tab pos="548640" algn="l"/>
              </a:tabLst>
            </a:pPr>
            <a:r>
              <a:rPr lang="en-US" b="1" dirty="0">
                <a:effectLst/>
                <a:latin typeface="Arial" panose="020B0604020202020204" pitchFamily="34" charset="0"/>
                <a:cs typeface="Times New Roman" panose="02020603050405020304" pitchFamily="18" charset="0"/>
              </a:rPr>
              <a:t>Solusi 1</a:t>
            </a:r>
          </a:p>
          <a:p>
            <a:pPr algn="just"/>
            <a:r>
              <a:rPr lang="en-US" dirty="0" smtClean="0">
                <a:effectLst/>
                <a:latin typeface="Times New Roman" panose="02020603050405020304" pitchFamily="18" charset="0"/>
                <a:ea typeface="Times New Roman" panose="02020603050405020304" pitchFamily="18" charset="0"/>
              </a:rPr>
              <a:t>		</a:t>
            </a:r>
            <a:r>
              <a:rPr lang="en-US" dirty="0" err="1" smtClean="0">
                <a:effectLst/>
                <a:latin typeface="Times New Roman" panose="02020603050405020304" pitchFamily="18" charset="0"/>
                <a:ea typeface="Times New Roman" panose="02020603050405020304" pitchFamily="18" charset="0"/>
              </a:rPr>
              <a:t>Seperti</a:t>
            </a:r>
            <a:r>
              <a:rPr lang="en-US" dirty="0" smtClean="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yang </a:t>
            </a:r>
            <a:r>
              <a:rPr lang="en-US" dirty="0" err="1">
                <a:effectLst/>
                <a:latin typeface="Times New Roman" panose="02020603050405020304" pitchFamily="18" charset="0"/>
                <a:ea typeface="Times New Roman" panose="02020603050405020304" pitchFamily="18" charset="0"/>
              </a:rPr>
              <a:t>sudah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disebutkan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diatas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bahwa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cara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mengatasinya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cara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mengurangi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gelombang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frekuensi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dibawah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batas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tersebut</a:t>
            </a:r>
            <a:r>
              <a:rPr lang="en-US" dirty="0">
                <a:effectLst/>
                <a:latin typeface="Times New Roman" panose="02020603050405020304" pitchFamily="18" charset="0"/>
                <a:ea typeface="Times New Roman" panose="02020603050405020304" pitchFamily="18" charset="0"/>
              </a:rPr>
              <a:t> agar </a:t>
            </a:r>
            <a:r>
              <a:rPr lang="en-US" dirty="0" err="1">
                <a:effectLst/>
                <a:latin typeface="Times New Roman" panose="02020603050405020304" pitchFamily="18" charset="0"/>
                <a:ea typeface="Times New Roman" panose="02020603050405020304" pitchFamily="18" charset="0"/>
              </a:rPr>
              <a:t>tidak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membuat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gangguan</a:t>
            </a:r>
            <a:r>
              <a:rPr lang="en-US" dirty="0">
                <a:effectLst/>
                <a:latin typeface="Times New Roman" panose="02020603050405020304" pitchFamily="18" charset="0"/>
                <a:ea typeface="Times New Roman" panose="02020603050405020304" pitchFamily="18" charset="0"/>
              </a:rPr>
              <a:t> Kesehatan</a:t>
            </a:r>
          </a:p>
          <a:p>
            <a:pPr marL="548640" indent="-548640" algn="just">
              <a:spcBef>
                <a:spcPts val="1200"/>
              </a:spcBef>
              <a:spcAft>
                <a:spcPts val="300"/>
              </a:spcAft>
              <a:tabLst>
                <a:tab pos="548640" algn="l"/>
              </a:tabLst>
            </a:pPr>
            <a:r>
              <a:rPr lang="en-US" b="1" dirty="0">
                <a:effectLst/>
                <a:latin typeface="Arial" panose="020B0604020202020204" pitchFamily="34" charset="0"/>
                <a:cs typeface="Times New Roman" panose="02020603050405020304" pitchFamily="18" charset="0"/>
              </a:rPr>
              <a:t>Solusi 2</a:t>
            </a:r>
          </a:p>
          <a:p>
            <a:pPr algn="just"/>
            <a:r>
              <a:rPr lang="en-US" dirty="0" err="1">
                <a:effectLst/>
                <a:latin typeface="Times New Roman" panose="02020603050405020304" pitchFamily="18" charset="0"/>
                <a:ea typeface="Times New Roman" panose="02020603050405020304" pitchFamily="18" charset="0"/>
              </a:rPr>
              <a:t>Memakai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rangkaian</a:t>
            </a:r>
            <a:r>
              <a:rPr lang="en-US" dirty="0">
                <a:effectLst/>
                <a:latin typeface="Times New Roman" panose="02020603050405020304" pitchFamily="18" charset="0"/>
                <a:ea typeface="Times New Roman" panose="02020603050405020304" pitchFamily="18" charset="0"/>
              </a:rPr>
              <a:t> PCB </a:t>
            </a:r>
            <a:r>
              <a:rPr lang="en-US" dirty="0" err="1">
                <a:effectLst/>
                <a:latin typeface="Times New Roman" panose="02020603050405020304" pitchFamily="18" charset="0"/>
                <a:ea typeface="Times New Roman" panose="02020603050405020304" pitchFamily="18" charset="0"/>
              </a:rPr>
              <a:t>seperti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diatas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memperhatikan</a:t>
            </a:r>
            <a:r>
              <a:rPr lang="en-US" dirty="0">
                <a:effectLst/>
                <a:latin typeface="Times New Roman" panose="02020603050405020304" pitchFamily="18" charset="0"/>
                <a:ea typeface="Times New Roman" panose="02020603050405020304" pitchFamily="18" charset="0"/>
              </a:rPr>
              <a:t> system </a:t>
            </a:r>
            <a:r>
              <a:rPr lang="en-US" dirty="0" err="1">
                <a:effectLst/>
                <a:latin typeface="Times New Roman" panose="02020603050405020304" pitchFamily="18" charset="0"/>
                <a:ea typeface="Times New Roman" panose="02020603050405020304" pitchFamily="18" charset="0"/>
              </a:rPr>
              <a:t>desain</a:t>
            </a:r>
            <a:r>
              <a:rPr lang="en-US" dirty="0">
                <a:effectLst/>
                <a:latin typeface="Times New Roman" panose="02020603050405020304" pitchFamily="18" charset="0"/>
                <a:ea typeface="Times New Roman" panose="02020603050405020304" pitchFamily="18" charset="0"/>
              </a:rPr>
              <a:t> dan </a:t>
            </a:r>
            <a:r>
              <a:rPr lang="en-US" dirty="0" err="1">
                <a:effectLst/>
                <a:latin typeface="Times New Roman" panose="02020603050405020304" pitchFamily="18" charset="0"/>
                <a:ea typeface="Times New Roman" panose="02020603050405020304" pitchFamily="18" charset="0"/>
              </a:rPr>
              <a:t>jalur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sinyal</a:t>
            </a:r>
            <a:r>
              <a:rPr lang="en-US" dirty="0">
                <a:effectLst/>
                <a:latin typeface="Times New Roman" panose="02020603050405020304" pitchFamily="18" charset="0"/>
                <a:ea typeface="Times New Roman" panose="02020603050405020304" pitchFamily="18" charset="0"/>
              </a:rPr>
              <a:t> pada PCB </a:t>
            </a: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2;p25">
            <a:extLst>
              <a:ext uri="{FF2B5EF4-FFF2-40B4-BE49-F238E27FC236}">
                <a16:creationId xmlns="" xmlns:a16="http://schemas.microsoft.com/office/drawing/2014/main" id="{9C4A606C-E10D-4592-8840-64E562264FEF}"/>
              </a:ext>
            </a:extLst>
          </p:cNvPr>
          <p:cNvSpPr txBox="1">
            <a:spLocks/>
          </p:cNvSpPr>
          <p:nvPr/>
        </p:nvSpPr>
        <p:spPr>
          <a:xfrm>
            <a:off x="418052" y="2684786"/>
            <a:ext cx="6797256"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9pPr>
          </a:lstStyle>
          <a:p>
            <a:r>
              <a:rPr lang="en-US" dirty="0"/>
              <a:t>2.2.3 </a:t>
            </a:r>
            <a:r>
              <a:rPr lang="en-US" dirty="0" err="1"/>
              <a:t>analisis</a:t>
            </a:r>
            <a:r>
              <a:rPr lang="en-US" dirty="0"/>
              <a:t> </a:t>
            </a:r>
            <a:r>
              <a:rPr lang="en-US" dirty="0" err="1"/>
              <a:t>usulan</a:t>
            </a:r>
            <a:r>
              <a:rPr lang="en-US" dirty="0"/>
              <a:t> </a:t>
            </a:r>
            <a:r>
              <a:rPr lang="en-US" dirty="0" err="1"/>
              <a:t>solusi</a:t>
            </a:r>
            <a:endParaRPr lang="en-US" dirty="0"/>
          </a:p>
        </p:txBody>
      </p:sp>
      <p:sp>
        <p:nvSpPr>
          <p:cNvPr id="7" name="Google Shape;503;p25">
            <a:extLst>
              <a:ext uri="{FF2B5EF4-FFF2-40B4-BE49-F238E27FC236}">
                <a16:creationId xmlns="" xmlns:a16="http://schemas.microsoft.com/office/drawing/2014/main" id="{C37A6539-5081-4B4E-8455-B6556A5DB97D}"/>
              </a:ext>
            </a:extLst>
          </p:cNvPr>
          <p:cNvSpPr txBox="1">
            <a:spLocks/>
          </p:cNvSpPr>
          <p:nvPr/>
        </p:nvSpPr>
        <p:spPr>
          <a:xfrm>
            <a:off x="111495" y="3674727"/>
            <a:ext cx="8736591" cy="979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algn="just">
              <a:spcAft>
                <a:spcPts val="600"/>
              </a:spcAft>
            </a:pPr>
            <a:r>
              <a:rPr lang="en-US" dirty="0">
                <a:effectLst/>
                <a:latin typeface="Times New Roman" panose="02020603050405020304" pitchFamily="18" charset="0"/>
                <a:ea typeface="Times New Roman" panose="02020603050405020304" pitchFamily="18" charset="0"/>
              </a:rPr>
              <a:t>Solusi 1 </a:t>
            </a:r>
          </a:p>
          <a:p>
            <a:pPr algn="just">
              <a:spcAft>
                <a:spcPts val="600"/>
              </a:spcAft>
            </a:pPr>
            <a:r>
              <a:rPr lang="en-US" dirty="0" err="1">
                <a:effectLst/>
                <a:latin typeface="Times New Roman" panose="02020603050405020304" pitchFamily="18" charset="0"/>
                <a:ea typeface="Times New Roman" panose="02020603050405020304" pitchFamily="18" charset="0"/>
              </a:rPr>
              <a:t>kelebihan</a:t>
            </a:r>
            <a:r>
              <a:rPr lang="en-US" dirty="0">
                <a:effectLst/>
                <a:latin typeface="Times New Roman" panose="02020603050405020304" pitchFamily="18" charset="0"/>
                <a:ea typeface="Times New Roman" panose="02020603050405020304" pitchFamily="18" charset="0"/>
              </a:rPr>
              <a:t> : Bisa </a:t>
            </a:r>
            <a:r>
              <a:rPr lang="en-US" dirty="0" err="1">
                <a:effectLst/>
                <a:latin typeface="Times New Roman" panose="02020603050405020304" pitchFamily="18" charset="0"/>
                <a:ea typeface="Times New Roman" panose="02020603050405020304" pitchFamily="18" charset="0"/>
              </a:rPr>
              <a:t>menghemat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biaya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karena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tidak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membuat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costum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rangkaian</a:t>
            </a:r>
            <a:r>
              <a:rPr lang="en-US" dirty="0">
                <a:effectLst/>
                <a:latin typeface="Times New Roman" panose="02020603050405020304" pitchFamily="18" charset="0"/>
                <a:ea typeface="Times New Roman" panose="02020603050405020304" pitchFamily="18" charset="0"/>
              </a:rPr>
              <a:t> PCB</a:t>
            </a:r>
          </a:p>
          <a:p>
            <a:pPr algn="just">
              <a:spcAft>
                <a:spcPts val="600"/>
              </a:spcAft>
            </a:pPr>
            <a:r>
              <a:rPr lang="en-US" dirty="0" err="1">
                <a:effectLst/>
                <a:latin typeface="Times New Roman" panose="02020603050405020304" pitchFamily="18" charset="0"/>
                <a:ea typeface="Times New Roman" panose="02020603050405020304" pitchFamily="18" charset="0"/>
              </a:rPr>
              <a:t>kekurangan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Tidak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maksimal</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karena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tidak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menggunakan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rangkaian</a:t>
            </a:r>
            <a:r>
              <a:rPr lang="en-US" dirty="0">
                <a:effectLst/>
                <a:latin typeface="Times New Roman" panose="02020603050405020304" pitchFamily="18" charset="0"/>
                <a:ea typeface="Times New Roman" panose="02020603050405020304" pitchFamily="18" charset="0"/>
              </a:rPr>
              <a:t> PCB</a:t>
            </a:r>
          </a:p>
          <a:p>
            <a:pPr algn="just">
              <a:spcAft>
                <a:spcPts val="600"/>
              </a:spcAft>
            </a:pPr>
            <a:r>
              <a:rPr lang="en-US" dirty="0">
                <a:effectLst/>
                <a:latin typeface="Times New Roman" panose="02020603050405020304" pitchFamily="18" charset="0"/>
                <a:ea typeface="Times New Roman" panose="02020603050405020304" pitchFamily="18" charset="0"/>
              </a:rPr>
              <a:t>Solusi 2</a:t>
            </a:r>
          </a:p>
          <a:p>
            <a:pPr algn="just">
              <a:spcAft>
                <a:spcPts val="600"/>
              </a:spcAft>
            </a:pPr>
            <a:r>
              <a:rPr lang="en-US" dirty="0" err="1">
                <a:effectLst/>
                <a:latin typeface="Times New Roman" panose="02020603050405020304" pitchFamily="18" charset="0"/>
                <a:ea typeface="Times New Roman" panose="02020603050405020304" pitchFamily="18" charset="0"/>
              </a:rPr>
              <a:t>kelebihan</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Rangkaiannya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lebih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terstruktur</a:t>
            </a:r>
            <a:r>
              <a:rPr lang="en-US" dirty="0">
                <a:effectLst/>
                <a:latin typeface="Times New Roman" panose="02020603050405020304" pitchFamily="18" charset="0"/>
                <a:ea typeface="Times New Roman" panose="02020603050405020304" pitchFamily="18" charset="0"/>
              </a:rPr>
              <a:t> dan optimal</a:t>
            </a:r>
          </a:p>
          <a:p>
            <a:pPr algn="just">
              <a:spcAft>
                <a:spcPts val="600"/>
              </a:spcAft>
            </a:pPr>
            <a:r>
              <a:rPr lang="en-US" dirty="0" err="1">
                <a:effectLst/>
                <a:latin typeface="Times New Roman" panose="02020603050405020304" pitchFamily="18" charset="0"/>
                <a:ea typeface="Times New Roman" panose="02020603050405020304" pitchFamily="18" charset="0"/>
              </a:rPr>
              <a:t>kekurangan</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Memerlukan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biaya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lebih</a:t>
            </a:r>
            <a:r>
              <a:rPr lang="en-US" dirty="0">
                <a:effectLst/>
                <a:latin typeface="Times New Roman" panose="02020603050405020304" pitchFamily="18" charset="0"/>
                <a:ea typeface="Times New Roman" panose="02020603050405020304" pitchFamily="18" charset="0"/>
              </a:rPr>
              <a:t> untuk </a:t>
            </a:r>
            <a:r>
              <a:rPr lang="en-US" dirty="0" err="1">
                <a:effectLst/>
                <a:latin typeface="Times New Roman" panose="02020603050405020304" pitchFamily="18" charset="0"/>
                <a:ea typeface="Times New Roman" panose="02020603050405020304" pitchFamily="18" charset="0"/>
              </a:rPr>
              <a:t>membeli</a:t>
            </a:r>
            <a:r>
              <a:rPr lang="en-US" dirty="0">
                <a:effectLst/>
                <a:latin typeface="Times New Roman" panose="02020603050405020304" pitchFamily="18" charset="0"/>
                <a:ea typeface="Times New Roman" panose="02020603050405020304" pitchFamily="18" charset="0"/>
              </a:rPr>
              <a:t> PCB</a:t>
            </a:r>
          </a:p>
          <a:p>
            <a:pPr algn="just">
              <a:spcAft>
                <a:spcPts val="600"/>
              </a:spcAft>
            </a:pP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837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6036535"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2.2.4 solusi yang dipilih</a:t>
            </a:r>
            <a:endParaRPr dirty="0"/>
          </a:p>
        </p:txBody>
      </p:sp>
      <p:sp>
        <p:nvSpPr>
          <p:cNvPr id="503" name="Google Shape;503;p25"/>
          <p:cNvSpPr txBox="1">
            <a:spLocks noGrp="1"/>
          </p:cNvSpPr>
          <p:nvPr>
            <p:ph type="subTitle" idx="1"/>
          </p:nvPr>
        </p:nvSpPr>
        <p:spPr>
          <a:xfrm>
            <a:off x="203704" y="1479532"/>
            <a:ext cx="8736591" cy="979182"/>
          </a:xfrm>
          <a:prstGeom prst="rect">
            <a:avLst/>
          </a:prstGeom>
        </p:spPr>
        <p:txBody>
          <a:bodyPr spcFirstLastPara="1" wrap="square" lIns="91425" tIns="91425" rIns="91425" bIns="91425" anchor="ctr" anchorCtr="0">
            <a:noAutofit/>
          </a:bodyPr>
          <a:lstStyle/>
          <a:p>
            <a:pPr algn="just"/>
            <a:r>
              <a:rPr lang="en-US" sz="1800" dirty="0" smtClean="0">
                <a:effectLst/>
                <a:latin typeface="Times New Roman" panose="02020603050405020304" pitchFamily="18" charset="0"/>
                <a:ea typeface="Times New Roman" panose="02020603050405020304" pitchFamily="18" charset="0"/>
              </a:rPr>
              <a:t>		Kami </a:t>
            </a:r>
            <a:r>
              <a:rPr lang="en-US" sz="1800" dirty="0" err="1">
                <a:effectLst/>
                <a:latin typeface="Times New Roman" panose="02020603050405020304" pitchFamily="18" charset="0"/>
                <a:ea typeface="Times New Roman" panose="02020603050405020304" pitchFamily="18" charset="0"/>
              </a:rPr>
              <a:t>memilih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menggabungkan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kedua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solusi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tersebut</a:t>
            </a:r>
            <a:r>
              <a:rPr lang="en-US" sz="1800" dirty="0">
                <a:effectLst/>
                <a:latin typeface="Times New Roman" panose="02020603050405020304" pitchFamily="18" charset="0"/>
                <a:ea typeface="Times New Roman" panose="02020603050405020304" pitchFamily="18" charset="0"/>
              </a:rPr>
              <a:t> untuk </a:t>
            </a:r>
            <a:r>
              <a:rPr lang="en-US" sz="1800" dirty="0" err="1">
                <a:effectLst/>
                <a:latin typeface="Times New Roman" panose="02020603050405020304" pitchFamily="18" charset="0"/>
                <a:ea typeface="Times New Roman" panose="02020603050405020304" pitchFamily="18" charset="0"/>
              </a:rPr>
              <a:t>lebih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memaksimalkan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performa</a:t>
            </a:r>
            <a:r>
              <a:rPr lang="en-US" sz="1800" dirty="0">
                <a:effectLst/>
                <a:latin typeface="Times New Roman" panose="02020603050405020304" pitchFamily="18" charset="0"/>
                <a:ea typeface="Times New Roman" panose="02020603050405020304" pitchFamily="18" charset="0"/>
              </a:rPr>
              <a:t> untuk </a:t>
            </a:r>
            <a:r>
              <a:rPr lang="en-US" sz="1800" dirty="0" err="1">
                <a:effectLst/>
                <a:latin typeface="Times New Roman" panose="02020603050405020304" pitchFamily="18" charset="0"/>
                <a:ea typeface="Times New Roman" panose="02020603050405020304" pitchFamily="18" charset="0"/>
              </a:rPr>
              <a:t>pengurangan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efek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dari</a:t>
            </a:r>
            <a:r>
              <a:rPr lang="en-US" sz="1800" dirty="0">
                <a:effectLst/>
                <a:latin typeface="Times New Roman" panose="02020603050405020304" pitchFamily="18" charset="0"/>
                <a:ea typeface="Times New Roman" panose="02020603050405020304" pitchFamily="18" charset="0"/>
              </a:rPr>
              <a:t> RF/EMI</a:t>
            </a: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2;p25">
            <a:extLst>
              <a:ext uri="{FF2B5EF4-FFF2-40B4-BE49-F238E27FC236}">
                <a16:creationId xmlns="" xmlns:a16="http://schemas.microsoft.com/office/drawing/2014/main" id="{9C4A606C-E10D-4592-8840-64E562264FEF}"/>
              </a:ext>
            </a:extLst>
          </p:cNvPr>
          <p:cNvSpPr txBox="1">
            <a:spLocks/>
          </p:cNvSpPr>
          <p:nvPr/>
        </p:nvSpPr>
        <p:spPr>
          <a:xfrm>
            <a:off x="1939491" y="2334353"/>
            <a:ext cx="5421814"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9pPr>
          </a:lstStyle>
          <a:p>
            <a:r>
              <a:rPr lang="en-US" dirty="0"/>
              <a:t>2.3 </a:t>
            </a:r>
            <a:r>
              <a:rPr lang="en-US" dirty="0" err="1"/>
              <a:t>perencanaan</a:t>
            </a:r>
            <a:r>
              <a:rPr lang="en-US" dirty="0"/>
              <a:t> pasar</a:t>
            </a:r>
          </a:p>
        </p:txBody>
      </p:sp>
      <p:sp>
        <p:nvSpPr>
          <p:cNvPr id="7" name="Google Shape;503;p25">
            <a:extLst>
              <a:ext uri="{FF2B5EF4-FFF2-40B4-BE49-F238E27FC236}">
                <a16:creationId xmlns="" xmlns:a16="http://schemas.microsoft.com/office/drawing/2014/main" id="{C37A6539-5081-4B4E-8455-B6556A5DB97D}"/>
              </a:ext>
            </a:extLst>
          </p:cNvPr>
          <p:cNvSpPr txBox="1">
            <a:spLocks/>
          </p:cNvSpPr>
          <p:nvPr/>
        </p:nvSpPr>
        <p:spPr>
          <a:xfrm>
            <a:off x="407094" y="3949310"/>
            <a:ext cx="8736591" cy="7491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algn="just">
              <a:spcAft>
                <a:spcPts val="600"/>
              </a:spcAft>
            </a:pPr>
            <a:r>
              <a:rPr lang="id-ID" sz="1600" dirty="0">
                <a:effectLst/>
                <a:latin typeface="Times New Roman" panose="02020603050405020304" pitchFamily="18" charset="0"/>
                <a:ea typeface="Times New Roman" panose="02020603050405020304" pitchFamily="18" charset="0"/>
              </a:rPr>
              <a:t>Perkiraan biaya yang akan diperlukan untuk mengembangkan produk </a:t>
            </a:r>
            <a:r>
              <a:rPr lang="en-US" sz="1600" dirty="0" err="1">
                <a:effectLst/>
                <a:latin typeface="Times New Roman" panose="02020603050405020304" pitchFamily="18" charset="0"/>
                <a:ea typeface="Times New Roman" panose="02020603050405020304" pitchFamily="18" charset="0"/>
              </a:rPr>
              <a:t>diatas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antara</a:t>
            </a:r>
            <a:r>
              <a:rPr lang="en-US" sz="1600" dirty="0">
                <a:effectLst/>
                <a:latin typeface="Times New Roman" panose="02020603050405020304" pitchFamily="18" charset="0"/>
                <a:ea typeface="Times New Roman" panose="02020603050405020304" pitchFamily="18" charset="0"/>
              </a:rPr>
              <a:t> lain</a:t>
            </a:r>
          </a:p>
          <a:p>
            <a:pPr marL="342900" lvl="0" indent="-342900" algn="just">
              <a:spcAft>
                <a:spcPts val="600"/>
              </a:spcAft>
              <a:buFont typeface="+mj-lt"/>
              <a:buAutoNum type="arabicPeriod"/>
            </a:pPr>
            <a:r>
              <a:rPr lang="en-US" sz="1600" dirty="0">
                <a:effectLst/>
                <a:latin typeface="Times New Roman" panose="02020603050405020304" pitchFamily="18" charset="0"/>
                <a:ea typeface="Times New Roman" panose="02020603050405020304" pitchFamily="18" charset="0"/>
              </a:rPr>
              <a:t>Pulse Sensor SEN-11574 | Rp. 389.000</a:t>
            </a:r>
          </a:p>
          <a:p>
            <a:pPr marL="342900" lvl="0" indent="-342900" algn="just">
              <a:spcAft>
                <a:spcPts val="600"/>
              </a:spcAft>
              <a:buFont typeface="+mj-lt"/>
              <a:buAutoNum type="arabicPeriod"/>
            </a:pPr>
            <a:r>
              <a:rPr lang="en-US" sz="1600" dirty="0">
                <a:effectLst/>
                <a:latin typeface="Times New Roman" panose="02020603050405020304" pitchFamily="18" charset="0"/>
                <a:ea typeface="Times New Roman" panose="02020603050405020304" pitchFamily="18" charset="0"/>
              </a:rPr>
              <a:t>Modul AD8232 | Rp. 100.000</a:t>
            </a:r>
          </a:p>
          <a:p>
            <a:pPr marL="342900" lvl="0" indent="-342900" algn="just">
              <a:spcAft>
                <a:spcPts val="600"/>
              </a:spcAft>
              <a:buFont typeface="+mj-lt"/>
              <a:buAutoNum type="arabicPeriod"/>
            </a:pPr>
            <a:r>
              <a:rPr lang="en-US" sz="1600" dirty="0">
                <a:effectLst/>
                <a:latin typeface="Times New Roman" panose="02020603050405020304" pitchFamily="18" charset="0"/>
                <a:ea typeface="Times New Roman" panose="02020603050405020304" pitchFamily="18" charset="0"/>
              </a:rPr>
              <a:t>Sensor </a:t>
            </a:r>
            <a:r>
              <a:rPr lang="en-US" sz="1600" dirty="0" err="1">
                <a:effectLst/>
                <a:latin typeface="Times New Roman" panose="02020603050405020304" pitchFamily="18" charset="0"/>
                <a:ea typeface="Times New Roman" panose="02020603050405020304" pitchFamily="18" charset="0"/>
              </a:rPr>
              <a:t>Infared</a:t>
            </a:r>
            <a:r>
              <a:rPr lang="en-US" sz="1600" dirty="0">
                <a:effectLst/>
                <a:latin typeface="Times New Roman" panose="02020603050405020304" pitchFamily="18" charset="0"/>
                <a:ea typeface="Times New Roman" panose="02020603050405020304" pitchFamily="18" charset="0"/>
              </a:rPr>
              <a:t> MLX90614 | Rp. 149.000</a:t>
            </a:r>
          </a:p>
          <a:p>
            <a:pPr algn="just">
              <a:spcAft>
                <a:spcPts val="600"/>
              </a:spcAft>
            </a:pP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total Rp. 638.000</a:t>
            </a:r>
          </a:p>
          <a:p>
            <a:pPr marL="457200" algn="just">
              <a:spcAft>
                <a:spcPts val="600"/>
              </a:spcAft>
            </a:pPr>
            <a:r>
              <a:rPr lang="id-ID" sz="1600"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sp>
        <p:nvSpPr>
          <p:cNvPr id="8" name="Google Shape;502;p25">
            <a:extLst>
              <a:ext uri="{FF2B5EF4-FFF2-40B4-BE49-F238E27FC236}">
                <a16:creationId xmlns="" xmlns:a16="http://schemas.microsoft.com/office/drawing/2014/main" id="{BF509336-99B2-4AED-817F-8F395BD2B0D6}"/>
              </a:ext>
            </a:extLst>
          </p:cNvPr>
          <p:cNvSpPr txBox="1">
            <a:spLocks/>
          </p:cNvSpPr>
          <p:nvPr/>
        </p:nvSpPr>
        <p:spPr>
          <a:xfrm>
            <a:off x="418053" y="2849715"/>
            <a:ext cx="512982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9pPr>
          </a:lstStyle>
          <a:p>
            <a:r>
              <a:rPr lang="en-US" dirty="0"/>
              <a:t>2.3.1 </a:t>
            </a:r>
            <a:r>
              <a:rPr lang="en-US" dirty="0" err="1"/>
              <a:t>perkiraan</a:t>
            </a:r>
            <a:r>
              <a:rPr lang="en-US" dirty="0"/>
              <a:t> </a:t>
            </a:r>
            <a:r>
              <a:rPr lang="en-US" dirty="0" err="1"/>
              <a:t>biaya</a:t>
            </a:r>
            <a:endParaRPr lang="en-US" dirty="0"/>
          </a:p>
        </p:txBody>
      </p:sp>
    </p:spTree>
    <p:extLst>
      <p:ext uri="{BB962C8B-B14F-4D97-AF65-F5344CB8AC3E}">
        <p14:creationId xmlns:p14="http://schemas.microsoft.com/office/powerpoint/2010/main" val="363668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7"/>
        <p:cNvGrpSpPr/>
        <p:nvPr/>
      </p:nvGrpSpPr>
      <p:grpSpPr>
        <a:xfrm>
          <a:off x="0" y="0"/>
          <a:ext cx="0" cy="0"/>
          <a:chOff x="0" y="0"/>
          <a:chExt cx="0" cy="0"/>
        </a:xfrm>
      </p:grpSpPr>
      <p:sp>
        <p:nvSpPr>
          <p:cNvPr id="968" name="Google Shape;968;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Anggota</a:t>
            </a:r>
            <a:r>
              <a:rPr lang="en-US" dirty="0"/>
              <a:t> </a:t>
            </a:r>
            <a:r>
              <a:rPr lang="en-US" dirty="0" err="1"/>
              <a:t>kelOmpok</a:t>
            </a:r>
            <a:endParaRPr dirty="0"/>
          </a:p>
        </p:txBody>
      </p:sp>
      <p:sp>
        <p:nvSpPr>
          <p:cNvPr id="969" name="Google Shape;969;p38"/>
          <p:cNvSpPr txBox="1">
            <a:spLocks noGrp="1"/>
          </p:cNvSpPr>
          <p:nvPr>
            <p:ph type="title" idx="4294967295"/>
          </p:nvPr>
        </p:nvSpPr>
        <p:spPr>
          <a:xfrm>
            <a:off x="815663" y="1253675"/>
            <a:ext cx="2259300" cy="341100"/>
          </a:xfrm>
          <a:prstGeom prst="rect">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rPr>
              <a:t>nama</a:t>
            </a:r>
            <a:endParaRPr sz="2000" dirty="0">
              <a:solidFill>
                <a:schemeClr val="dk1"/>
              </a:solidFill>
            </a:endParaRPr>
          </a:p>
        </p:txBody>
      </p:sp>
      <p:sp>
        <p:nvSpPr>
          <p:cNvPr id="970" name="Google Shape;970;p38"/>
          <p:cNvSpPr txBox="1">
            <a:spLocks noGrp="1"/>
          </p:cNvSpPr>
          <p:nvPr>
            <p:ph type="title" idx="4294967295"/>
          </p:nvPr>
        </p:nvSpPr>
        <p:spPr>
          <a:xfrm>
            <a:off x="3335449" y="1262467"/>
            <a:ext cx="2259299" cy="341100"/>
          </a:xfrm>
          <a:prstGeom prst="rect">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dk1"/>
                </a:solidFill>
              </a:rPr>
              <a:t>jurusan</a:t>
            </a:r>
            <a:endParaRPr sz="2000" dirty="0">
              <a:solidFill>
                <a:schemeClr val="dk1"/>
              </a:solidFill>
            </a:endParaRPr>
          </a:p>
        </p:txBody>
      </p:sp>
      <p:sp>
        <p:nvSpPr>
          <p:cNvPr id="971" name="Google Shape;971;p38"/>
          <p:cNvSpPr txBox="1">
            <a:spLocks noGrp="1"/>
          </p:cNvSpPr>
          <p:nvPr>
            <p:ph type="title" idx="4294967295"/>
          </p:nvPr>
        </p:nvSpPr>
        <p:spPr>
          <a:xfrm>
            <a:off x="5855234" y="1253675"/>
            <a:ext cx="1986990" cy="341100"/>
          </a:xfrm>
          <a:prstGeom prst="rect">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rPr>
              <a:t>nim</a:t>
            </a:r>
            <a:endParaRPr sz="2000" dirty="0">
              <a:solidFill>
                <a:schemeClr val="dk1"/>
              </a:solidFill>
            </a:endParaRPr>
          </a:p>
        </p:txBody>
      </p:sp>
      <p:sp>
        <p:nvSpPr>
          <p:cNvPr id="972" name="Google Shape;972;p38"/>
          <p:cNvSpPr txBox="1">
            <a:spLocks noGrp="1"/>
          </p:cNvSpPr>
          <p:nvPr>
            <p:ph type="subTitle" idx="4294967295"/>
          </p:nvPr>
        </p:nvSpPr>
        <p:spPr>
          <a:xfrm>
            <a:off x="1184663" y="1738927"/>
            <a:ext cx="1521300" cy="2505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US" dirty="0">
                <a:latin typeface="Bungee"/>
                <a:ea typeface="Bungee"/>
                <a:cs typeface="Bungee"/>
                <a:sym typeface="Bungee"/>
              </a:rPr>
              <a:t>A</a:t>
            </a:r>
            <a:r>
              <a:rPr lang="en" dirty="0">
                <a:latin typeface="Bungee"/>
                <a:ea typeface="Bungee"/>
                <a:cs typeface="Bungee"/>
                <a:sym typeface="Bungee"/>
              </a:rPr>
              <a:t>zma yusuf</a:t>
            </a:r>
            <a:endParaRPr dirty="0">
              <a:latin typeface="Bungee"/>
              <a:ea typeface="Bungee"/>
              <a:cs typeface="Bungee"/>
              <a:sym typeface="Bungee"/>
            </a:endParaRPr>
          </a:p>
        </p:txBody>
      </p:sp>
      <p:sp>
        <p:nvSpPr>
          <p:cNvPr id="973" name="Google Shape;973;p38"/>
          <p:cNvSpPr txBox="1">
            <a:spLocks noGrp="1"/>
          </p:cNvSpPr>
          <p:nvPr>
            <p:ph type="subTitle" idx="4294967295"/>
          </p:nvPr>
        </p:nvSpPr>
        <p:spPr>
          <a:xfrm>
            <a:off x="3558048" y="1659901"/>
            <a:ext cx="1814100" cy="55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en" dirty="0"/>
              <a:t>TEKNIK KOMPUTER</a:t>
            </a:r>
            <a:endParaRPr dirty="0"/>
          </a:p>
        </p:txBody>
      </p:sp>
      <p:sp>
        <p:nvSpPr>
          <p:cNvPr id="975" name="Google Shape;975;p38"/>
          <p:cNvSpPr txBox="1">
            <a:spLocks noGrp="1"/>
          </p:cNvSpPr>
          <p:nvPr>
            <p:ph type="subTitle" idx="4294967295"/>
          </p:nvPr>
        </p:nvSpPr>
        <p:spPr>
          <a:xfrm>
            <a:off x="936394" y="2564155"/>
            <a:ext cx="2184631" cy="2505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dirty="0">
                <a:latin typeface="Bungee"/>
                <a:ea typeface="Bungee"/>
                <a:cs typeface="Bungee"/>
                <a:sym typeface="Bungee"/>
              </a:rPr>
              <a:t>M. RAHMADI HUSADA</a:t>
            </a:r>
            <a:endParaRPr dirty="0">
              <a:latin typeface="Bungee"/>
              <a:ea typeface="Bungee"/>
              <a:cs typeface="Bungee"/>
              <a:sym typeface="Bungee"/>
            </a:endParaRPr>
          </a:p>
        </p:txBody>
      </p:sp>
      <p:sp>
        <p:nvSpPr>
          <p:cNvPr id="977" name="Google Shape;977;p38"/>
          <p:cNvSpPr txBox="1">
            <a:spLocks noGrp="1"/>
          </p:cNvSpPr>
          <p:nvPr>
            <p:ph type="subTitle" idx="4294967295"/>
          </p:nvPr>
        </p:nvSpPr>
        <p:spPr>
          <a:xfrm>
            <a:off x="1066613" y="3373813"/>
            <a:ext cx="1757400" cy="2505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dirty="0">
                <a:latin typeface="Bungee"/>
                <a:ea typeface="Bungee"/>
                <a:cs typeface="Bungee"/>
                <a:sym typeface="Bungee"/>
              </a:rPr>
              <a:t>RICKY ARIANTO</a:t>
            </a:r>
            <a:endParaRPr dirty="0">
              <a:latin typeface="Bungee"/>
              <a:ea typeface="Bungee"/>
              <a:cs typeface="Bungee"/>
              <a:sym typeface="Bungee"/>
            </a:endParaRPr>
          </a:p>
        </p:txBody>
      </p:sp>
      <p:grpSp>
        <p:nvGrpSpPr>
          <p:cNvPr id="979" name="Google Shape;979;p38"/>
          <p:cNvGrpSpPr/>
          <p:nvPr/>
        </p:nvGrpSpPr>
        <p:grpSpPr>
          <a:xfrm>
            <a:off x="790355" y="2225459"/>
            <a:ext cx="7051869" cy="863156"/>
            <a:chOff x="818098" y="2655763"/>
            <a:chExt cx="7507802" cy="863156"/>
          </a:xfrm>
        </p:grpSpPr>
        <p:cxnSp>
          <p:nvCxnSpPr>
            <p:cNvPr id="981" name="Google Shape;981;p38"/>
            <p:cNvCxnSpPr/>
            <p:nvPr/>
          </p:nvCxnSpPr>
          <p:spPr>
            <a:xfrm>
              <a:off x="818100" y="2655763"/>
              <a:ext cx="7507800" cy="0"/>
            </a:xfrm>
            <a:prstGeom prst="straightConnector1">
              <a:avLst/>
            </a:prstGeom>
            <a:noFill/>
            <a:ln w="19050" cap="flat" cmpd="sng">
              <a:solidFill>
                <a:schemeClr val="lt1"/>
              </a:solidFill>
              <a:prstDash val="solid"/>
              <a:round/>
              <a:headEnd type="none" w="med" len="med"/>
              <a:tailEnd type="none" w="med" len="med"/>
            </a:ln>
          </p:spPr>
        </p:cxnSp>
        <p:cxnSp>
          <p:nvCxnSpPr>
            <p:cNvPr id="982" name="Google Shape;982;p38"/>
            <p:cNvCxnSpPr/>
            <p:nvPr/>
          </p:nvCxnSpPr>
          <p:spPr>
            <a:xfrm>
              <a:off x="818098" y="3518919"/>
              <a:ext cx="7507800" cy="0"/>
            </a:xfrm>
            <a:prstGeom prst="straightConnector1">
              <a:avLst/>
            </a:prstGeom>
            <a:noFill/>
            <a:ln w="19050" cap="flat" cmpd="sng">
              <a:solidFill>
                <a:schemeClr val="lt1"/>
              </a:solidFill>
              <a:prstDash val="solid"/>
              <a:round/>
              <a:headEnd type="none" w="med" len="med"/>
              <a:tailEnd type="none" w="med" len="med"/>
            </a:ln>
          </p:spPr>
        </p:cxnSp>
      </p:grpSp>
      <p:sp>
        <p:nvSpPr>
          <p:cNvPr id="991" name="Google Shape;991;p38"/>
          <p:cNvSpPr/>
          <p:nvPr/>
        </p:nvSpPr>
        <p:spPr>
          <a:xfrm>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38"/>
          <p:cNvGrpSpPr/>
          <p:nvPr/>
        </p:nvGrpSpPr>
        <p:grpSpPr>
          <a:xfrm>
            <a:off x="7842224" y="2488280"/>
            <a:ext cx="1249650" cy="2543067"/>
            <a:chOff x="7842224" y="2488280"/>
            <a:chExt cx="1249650" cy="2543067"/>
          </a:xfrm>
        </p:grpSpPr>
        <p:sp>
          <p:nvSpPr>
            <p:cNvPr id="993" name="Google Shape;993;p38"/>
            <p:cNvSpPr/>
            <p:nvPr/>
          </p:nvSpPr>
          <p:spPr>
            <a:xfrm flipH="1">
              <a:off x="8401758" y="3436597"/>
              <a:ext cx="690115" cy="862231"/>
            </a:xfrm>
            <a:custGeom>
              <a:avLst/>
              <a:gdLst/>
              <a:ahLst/>
              <a:cxnLst/>
              <a:rect l="l" t="t" r="r" b="b"/>
              <a:pathLst>
                <a:path w="14317" h="17057" extrusionOk="0">
                  <a:moveTo>
                    <a:pt x="914" y="0"/>
                  </a:moveTo>
                  <a:lnTo>
                    <a:pt x="1" y="1422"/>
                  </a:lnTo>
                  <a:lnTo>
                    <a:pt x="1" y="15636"/>
                  </a:lnTo>
                  <a:lnTo>
                    <a:pt x="914" y="17057"/>
                  </a:lnTo>
                  <a:lnTo>
                    <a:pt x="13405" y="17057"/>
                  </a:lnTo>
                  <a:lnTo>
                    <a:pt x="14316" y="15636"/>
                  </a:lnTo>
                  <a:lnTo>
                    <a:pt x="14316" y="1422"/>
                  </a:lnTo>
                  <a:lnTo>
                    <a:pt x="13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38"/>
            <p:cNvGrpSpPr/>
            <p:nvPr/>
          </p:nvGrpSpPr>
          <p:grpSpPr>
            <a:xfrm>
              <a:off x="8464099" y="2715923"/>
              <a:ext cx="568994" cy="733518"/>
              <a:chOff x="366317" y="2561777"/>
              <a:chExt cx="625681" cy="769138"/>
            </a:xfrm>
          </p:grpSpPr>
          <p:sp>
            <p:nvSpPr>
              <p:cNvPr id="995" name="Google Shape;995;p38"/>
              <p:cNvSpPr/>
              <p:nvPr/>
            </p:nvSpPr>
            <p:spPr>
              <a:xfrm>
                <a:off x="366317" y="2561777"/>
                <a:ext cx="625681" cy="769138"/>
              </a:xfrm>
              <a:custGeom>
                <a:avLst/>
                <a:gdLst/>
                <a:ahLst/>
                <a:cxnLst/>
                <a:rect l="l" t="t" r="r" b="b"/>
                <a:pathLst>
                  <a:path w="11584" h="14240" extrusionOk="0">
                    <a:moveTo>
                      <a:pt x="5922" y="1"/>
                    </a:moveTo>
                    <a:cubicBezTo>
                      <a:pt x="2652" y="1"/>
                      <a:pt x="1" y="2651"/>
                      <a:pt x="1" y="5922"/>
                    </a:cubicBezTo>
                    <a:lnTo>
                      <a:pt x="1" y="13462"/>
                    </a:lnTo>
                    <a:cubicBezTo>
                      <a:pt x="1" y="13892"/>
                      <a:pt x="349" y="14240"/>
                      <a:pt x="779" y="14240"/>
                    </a:cubicBezTo>
                    <a:lnTo>
                      <a:pt x="10806" y="14240"/>
                    </a:lnTo>
                    <a:cubicBezTo>
                      <a:pt x="11235" y="14240"/>
                      <a:pt x="11583" y="13892"/>
                      <a:pt x="11583" y="13462"/>
                    </a:cubicBezTo>
                    <a:lnTo>
                      <a:pt x="11583" y="5663"/>
                    </a:lnTo>
                    <a:cubicBezTo>
                      <a:pt x="11583" y="2536"/>
                      <a:pt x="9048" y="1"/>
                      <a:pt x="5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404450" y="2570743"/>
                <a:ext cx="587386" cy="722039"/>
              </a:xfrm>
              <a:custGeom>
                <a:avLst/>
                <a:gdLst/>
                <a:ahLst/>
                <a:cxnLst/>
                <a:rect l="l" t="t" r="r" b="b"/>
                <a:pathLst>
                  <a:path w="10875" h="13368" extrusionOk="0">
                    <a:moveTo>
                      <a:pt x="5559" y="0"/>
                    </a:moveTo>
                    <a:cubicBezTo>
                      <a:pt x="2489" y="0"/>
                      <a:pt x="1" y="2488"/>
                      <a:pt x="1" y="5558"/>
                    </a:cubicBezTo>
                    <a:lnTo>
                      <a:pt x="1" y="13368"/>
                    </a:lnTo>
                    <a:lnTo>
                      <a:pt x="10875" y="13368"/>
                    </a:lnTo>
                    <a:lnTo>
                      <a:pt x="10875" y="5316"/>
                    </a:lnTo>
                    <a:cubicBezTo>
                      <a:pt x="10875" y="2380"/>
                      <a:pt x="8494" y="0"/>
                      <a:pt x="5559"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38"/>
            <p:cNvSpPr/>
            <p:nvPr/>
          </p:nvSpPr>
          <p:spPr>
            <a:xfrm flipH="1">
              <a:off x="8733247" y="2522148"/>
              <a:ext cx="21980" cy="185367"/>
            </a:xfrm>
            <a:custGeom>
              <a:avLst/>
              <a:gdLst/>
              <a:ahLst/>
              <a:cxnLst/>
              <a:rect l="l" t="t" r="r" b="b"/>
              <a:pathLst>
                <a:path w="456" h="3667" extrusionOk="0">
                  <a:moveTo>
                    <a:pt x="0" y="0"/>
                  </a:moveTo>
                  <a:lnTo>
                    <a:pt x="0" y="3667"/>
                  </a:lnTo>
                  <a:lnTo>
                    <a:pt x="455" y="3667"/>
                  </a:lnTo>
                  <a:lnTo>
                    <a:pt x="4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flipH="1">
              <a:off x="8711989" y="2488280"/>
              <a:ext cx="64591" cy="67737"/>
            </a:xfrm>
            <a:custGeom>
              <a:avLst/>
              <a:gdLst/>
              <a:ahLst/>
              <a:cxnLst/>
              <a:rect l="l" t="t" r="r" b="b"/>
              <a:pathLst>
                <a:path w="1340" h="1340" extrusionOk="0">
                  <a:moveTo>
                    <a:pt x="671" y="0"/>
                  </a:moveTo>
                  <a:cubicBezTo>
                    <a:pt x="301" y="0"/>
                    <a:pt x="1" y="300"/>
                    <a:pt x="1" y="670"/>
                  </a:cubicBezTo>
                  <a:cubicBezTo>
                    <a:pt x="1" y="1039"/>
                    <a:pt x="301" y="1339"/>
                    <a:pt x="671" y="1339"/>
                  </a:cubicBezTo>
                  <a:cubicBezTo>
                    <a:pt x="1041" y="1339"/>
                    <a:pt x="1340" y="1039"/>
                    <a:pt x="1340" y="670"/>
                  </a:cubicBezTo>
                  <a:cubicBezTo>
                    <a:pt x="1340" y="300"/>
                    <a:pt x="1041" y="0"/>
                    <a:pt x="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flipH="1">
              <a:off x="8672801" y="2681027"/>
              <a:ext cx="135353" cy="90737"/>
            </a:xfrm>
            <a:custGeom>
              <a:avLst/>
              <a:gdLst/>
              <a:ahLst/>
              <a:cxnLst/>
              <a:rect l="l" t="t" r="r" b="b"/>
              <a:pathLst>
                <a:path w="2808" h="1795" extrusionOk="0">
                  <a:moveTo>
                    <a:pt x="1403" y="1"/>
                  </a:moveTo>
                  <a:cubicBezTo>
                    <a:pt x="636" y="1"/>
                    <a:pt x="13" y="618"/>
                    <a:pt x="1" y="1383"/>
                  </a:cubicBezTo>
                  <a:cubicBezTo>
                    <a:pt x="1" y="1383"/>
                    <a:pt x="414" y="1795"/>
                    <a:pt x="1284" y="1795"/>
                  </a:cubicBezTo>
                  <a:cubicBezTo>
                    <a:pt x="1323" y="1795"/>
                    <a:pt x="1363" y="1794"/>
                    <a:pt x="1403" y="1792"/>
                  </a:cubicBezTo>
                  <a:cubicBezTo>
                    <a:pt x="2578" y="1743"/>
                    <a:pt x="2807" y="1383"/>
                    <a:pt x="2807" y="1383"/>
                  </a:cubicBezTo>
                  <a:cubicBezTo>
                    <a:pt x="2795" y="618"/>
                    <a:pt x="2171" y="1"/>
                    <a:pt x="1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flipH="1">
              <a:off x="8467796" y="2973458"/>
              <a:ext cx="264246" cy="170202"/>
            </a:xfrm>
            <a:custGeom>
              <a:avLst/>
              <a:gdLst/>
              <a:ahLst/>
              <a:cxnLst/>
              <a:rect l="l" t="t" r="r" b="b"/>
              <a:pathLst>
                <a:path w="5482" h="3367" extrusionOk="0">
                  <a:moveTo>
                    <a:pt x="1683" y="1"/>
                  </a:moveTo>
                  <a:cubicBezTo>
                    <a:pt x="754" y="1"/>
                    <a:pt x="0" y="754"/>
                    <a:pt x="0" y="1684"/>
                  </a:cubicBezTo>
                  <a:cubicBezTo>
                    <a:pt x="0" y="2613"/>
                    <a:pt x="754" y="3366"/>
                    <a:pt x="1683" y="3366"/>
                  </a:cubicBezTo>
                  <a:lnTo>
                    <a:pt x="5482" y="3366"/>
                  </a:lnTo>
                  <a:lnTo>
                    <a:pt x="5482" y="1214"/>
                  </a:lnTo>
                  <a:cubicBezTo>
                    <a:pt x="5482" y="797"/>
                    <a:pt x="5432" y="390"/>
                    <a:pt x="5341"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flipH="1">
              <a:off x="8531712" y="2991454"/>
              <a:ext cx="122193" cy="128094"/>
            </a:xfrm>
            <a:custGeom>
              <a:avLst/>
              <a:gdLst/>
              <a:ahLst/>
              <a:cxnLst/>
              <a:rect l="l" t="t" r="r" b="b"/>
              <a:pathLst>
                <a:path w="2535" h="2534" extrusionOk="0">
                  <a:moveTo>
                    <a:pt x="1267" y="0"/>
                  </a:moveTo>
                  <a:cubicBezTo>
                    <a:pt x="568" y="0"/>
                    <a:pt x="1" y="567"/>
                    <a:pt x="1" y="1267"/>
                  </a:cubicBezTo>
                  <a:cubicBezTo>
                    <a:pt x="1" y="1966"/>
                    <a:pt x="568" y="2534"/>
                    <a:pt x="1267" y="2534"/>
                  </a:cubicBezTo>
                  <a:cubicBezTo>
                    <a:pt x="1967" y="2534"/>
                    <a:pt x="2534" y="1966"/>
                    <a:pt x="2534" y="1267"/>
                  </a:cubicBezTo>
                  <a:cubicBezTo>
                    <a:pt x="2534" y="567"/>
                    <a:pt x="1967" y="0"/>
                    <a:pt x="1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flipH="1">
              <a:off x="8546510" y="3006922"/>
              <a:ext cx="92597" cy="97106"/>
            </a:xfrm>
            <a:custGeom>
              <a:avLst/>
              <a:gdLst/>
              <a:ahLst/>
              <a:cxnLst/>
              <a:rect l="l" t="t" r="r" b="b"/>
              <a:pathLst>
                <a:path w="1921" h="1921" extrusionOk="0">
                  <a:moveTo>
                    <a:pt x="960" y="0"/>
                  </a:moveTo>
                  <a:cubicBezTo>
                    <a:pt x="430" y="0"/>
                    <a:pt x="1" y="430"/>
                    <a:pt x="1" y="961"/>
                  </a:cubicBezTo>
                  <a:cubicBezTo>
                    <a:pt x="1" y="1491"/>
                    <a:pt x="431" y="1921"/>
                    <a:pt x="960" y="1921"/>
                  </a:cubicBezTo>
                  <a:cubicBezTo>
                    <a:pt x="1490" y="1921"/>
                    <a:pt x="1920" y="1491"/>
                    <a:pt x="1920" y="961"/>
                  </a:cubicBezTo>
                  <a:cubicBezTo>
                    <a:pt x="1920" y="430"/>
                    <a:pt x="1490"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flipH="1">
              <a:off x="8561791" y="3022542"/>
              <a:ext cx="18799" cy="19765"/>
            </a:xfrm>
            <a:custGeom>
              <a:avLst/>
              <a:gdLst/>
              <a:ahLst/>
              <a:cxnLst/>
              <a:rect l="l" t="t" r="r" b="b"/>
              <a:pathLst>
                <a:path w="390" h="391" extrusionOk="0">
                  <a:moveTo>
                    <a:pt x="195" y="0"/>
                  </a:moveTo>
                  <a:cubicBezTo>
                    <a:pt x="87" y="0"/>
                    <a:pt x="0" y="88"/>
                    <a:pt x="0" y="195"/>
                  </a:cubicBezTo>
                  <a:cubicBezTo>
                    <a:pt x="0" y="302"/>
                    <a:pt x="87" y="390"/>
                    <a:pt x="195" y="390"/>
                  </a:cubicBezTo>
                  <a:cubicBezTo>
                    <a:pt x="302" y="390"/>
                    <a:pt x="389" y="302"/>
                    <a:pt x="389" y="195"/>
                  </a:cubicBezTo>
                  <a:cubicBezTo>
                    <a:pt x="389" y="87"/>
                    <a:pt x="302"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flipH="1">
              <a:off x="8607197" y="3217715"/>
              <a:ext cx="33935" cy="35587"/>
            </a:xfrm>
            <a:custGeom>
              <a:avLst/>
              <a:gdLst/>
              <a:ahLst/>
              <a:cxnLst/>
              <a:rect l="l" t="t" r="r" b="b"/>
              <a:pathLst>
                <a:path w="704" h="704" extrusionOk="0">
                  <a:moveTo>
                    <a:pt x="1" y="0"/>
                  </a:moveTo>
                  <a:lnTo>
                    <a:pt x="1" y="703"/>
                  </a:lnTo>
                  <a:lnTo>
                    <a:pt x="703" y="703"/>
                  </a:lnTo>
                  <a:lnTo>
                    <a:pt x="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flipH="1">
              <a:off x="8565647" y="3217715"/>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flipH="1">
              <a:off x="8524096" y="3217715"/>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flipH="1">
              <a:off x="8482546" y="3217715"/>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flipH="1">
              <a:off x="8607197" y="3269428"/>
              <a:ext cx="33935" cy="35587"/>
            </a:xfrm>
            <a:custGeom>
              <a:avLst/>
              <a:gdLst/>
              <a:ahLst/>
              <a:cxnLst/>
              <a:rect l="l" t="t" r="r" b="b"/>
              <a:pathLst>
                <a:path w="704" h="704" extrusionOk="0">
                  <a:moveTo>
                    <a:pt x="1" y="0"/>
                  </a:moveTo>
                  <a:lnTo>
                    <a:pt x="1" y="703"/>
                  </a:lnTo>
                  <a:lnTo>
                    <a:pt x="703" y="703"/>
                  </a:lnTo>
                  <a:lnTo>
                    <a:pt x="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flipH="1">
              <a:off x="8565647" y="3269428"/>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flipH="1">
              <a:off x="8524096" y="3269428"/>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flipH="1">
              <a:off x="8482546" y="3269428"/>
              <a:ext cx="33935" cy="35587"/>
            </a:xfrm>
            <a:custGeom>
              <a:avLst/>
              <a:gdLst/>
              <a:ahLst/>
              <a:cxnLst/>
              <a:rect l="l" t="t" r="r" b="b"/>
              <a:pathLst>
                <a:path w="704" h="704" extrusionOk="0">
                  <a:moveTo>
                    <a:pt x="1" y="0"/>
                  </a:moveTo>
                  <a:lnTo>
                    <a:pt x="1" y="703"/>
                  </a:lnTo>
                  <a:lnTo>
                    <a:pt x="704" y="703"/>
                  </a:lnTo>
                  <a:lnTo>
                    <a:pt x="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flipH="1">
              <a:off x="8859875" y="4298777"/>
              <a:ext cx="131545" cy="614839"/>
            </a:xfrm>
            <a:custGeom>
              <a:avLst/>
              <a:gdLst/>
              <a:ahLst/>
              <a:cxnLst/>
              <a:rect l="l" t="t" r="r" b="b"/>
              <a:pathLst>
                <a:path w="2729" h="12163" extrusionOk="0">
                  <a:moveTo>
                    <a:pt x="1" y="1"/>
                  </a:moveTo>
                  <a:lnTo>
                    <a:pt x="1" y="12162"/>
                  </a:lnTo>
                  <a:lnTo>
                    <a:pt x="2729" y="12162"/>
                  </a:lnTo>
                  <a:lnTo>
                    <a:pt x="2729"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flipH="1">
              <a:off x="8800537" y="4913565"/>
              <a:ext cx="248291" cy="117781"/>
            </a:xfrm>
            <a:custGeom>
              <a:avLst/>
              <a:gdLst/>
              <a:ahLst/>
              <a:cxnLst/>
              <a:rect l="l" t="t" r="r" b="b"/>
              <a:pathLst>
                <a:path w="5151" h="2330" extrusionOk="0">
                  <a:moveTo>
                    <a:pt x="588" y="0"/>
                  </a:moveTo>
                  <a:cubicBezTo>
                    <a:pt x="264" y="0"/>
                    <a:pt x="1" y="445"/>
                    <a:pt x="1" y="995"/>
                  </a:cubicBezTo>
                  <a:lnTo>
                    <a:pt x="1" y="2329"/>
                  </a:lnTo>
                  <a:lnTo>
                    <a:pt x="5151" y="2329"/>
                  </a:lnTo>
                  <a:lnTo>
                    <a:pt x="5151" y="995"/>
                  </a:lnTo>
                  <a:cubicBezTo>
                    <a:pt x="5151" y="446"/>
                    <a:pt x="4887"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flipH="1">
              <a:off x="8504092" y="4298777"/>
              <a:ext cx="131545" cy="614839"/>
            </a:xfrm>
            <a:custGeom>
              <a:avLst/>
              <a:gdLst/>
              <a:ahLst/>
              <a:cxnLst/>
              <a:rect l="l" t="t" r="r" b="b"/>
              <a:pathLst>
                <a:path w="2729" h="12163" extrusionOk="0">
                  <a:moveTo>
                    <a:pt x="0" y="1"/>
                  </a:moveTo>
                  <a:lnTo>
                    <a:pt x="0" y="12162"/>
                  </a:lnTo>
                  <a:lnTo>
                    <a:pt x="2728" y="12162"/>
                  </a:lnTo>
                  <a:lnTo>
                    <a:pt x="2728"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flipH="1">
              <a:off x="8444803" y="4913565"/>
              <a:ext cx="248243" cy="117781"/>
            </a:xfrm>
            <a:custGeom>
              <a:avLst/>
              <a:gdLst/>
              <a:ahLst/>
              <a:cxnLst/>
              <a:rect l="l" t="t" r="r" b="b"/>
              <a:pathLst>
                <a:path w="5150" h="2330" extrusionOk="0">
                  <a:moveTo>
                    <a:pt x="588" y="0"/>
                  </a:moveTo>
                  <a:cubicBezTo>
                    <a:pt x="263" y="0"/>
                    <a:pt x="0" y="445"/>
                    <a:pt x="0" y="995"/>
                  </a:cubicBezTo>
                  <a:lnTo>
                    <a:pt x="0" y="2329"/>
                  </a:lnTo>
                  <a:lnTo>
                    <a:pt x="5149" y="2329"/>
                  </a:lnTo>
                  <a:lnTo>
                    <a:pt x="5149" y="995"/>
                  </a:lnTo>
                  <a:cubicBezTo>
                    <a:pt x="5149" y="446"/>
                    <a:pt x="4887"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flipH="1">
              <a:off x="8581264" y="3531580"/>
              <a:ext cx="186785" cy="178846"/>
            </a:xfrm>
            <a:custGeom>
              <a:avLst/>
              <a:gdLst/>
              <a:ahLst/>
              <a:cxnLst/>
              <a:rect l="l" t="t" r="r" b="b"/>
              <a:pathLst>
                <a:path w="3875" h="3538" extrusionOk="0">
                  <a:moveTo>
                    <a:pt x="26" y="0"/>
                  </a:moveTo>
                  <a:cubicBezTo>
                    <a:pt x="12" y="0"/>
                    <a:pt x="1" y="11"/>
                    <a:pt x="1" y="25"/>
                  </a:cubicBezTo>
                  <a:lnTo>
                    <a:pt x="1" y="3538"/>
                  </a:lnTo>
                  <a:lnTo>
                    <a:pt x="3875" y="3538"/>
                  </a:lnTo>
                  <a:lnTo>
                    <a:pt x="3875" y="25"/>
                  </a:lnTo>
                  <a:cubicBezTo>
                    <a:pt x="3875" y="11"/>
                    <a:pt x="3864" y="0"/>
                    <a:pt x="3850" y="0"/>
                  </a:cubicBezTo>
                  <a:close/>
                </a:path>
              </a:pathLst>
            </a:custGeom>
            <a:solidFill>
              <a:srgbClr val="3B38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flipH="1">
              <a:off x="8100782" y="3576721"/>
              <a:ext cx="480531" cy="59143"/>
            </a:xfrm>
            <a:custGeom>
              <a:avLst/>
              <a:gdLst/>
              <a:ahLst/>
              <a:cxnLst/>
              <a:rect l="l" t="t" r="r" b="b"/>
              <a:pathLst>
                <a:path w="9969" h="1170" extrusionOk="0">
                  <a:moveTo>
                    <a:pt x="1" y="1"/>
                  </a:moveTo>
                  <a:lnTo>
                    <a:pt x="1" y="1170"/>
                  </a:lnTo>
                  <a:lnTo>
                    <a:pt x="9969" y="1170"/>
                  </a:lnTo>
                  <a:lnTo>
                    <a:pt x="9969"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flipH="1">
              <a:off x="7842224" y="3436597"/>
              <a:ext cx="270561" cy="326098"/>
            </a:xfrm>
            <a:custGeom>
              <a:avLst/>
              <a:gdLst/>
              <a:ahLst/>
              <a:cxnLst/>
              <a:rect l="l" t="t" r="r" b="b"/>
              <a:pathLst>
                <a:path w="5613" h="6451" extrusionOk="0">
                  <a:moveTo>
                    <a:pt x="3226" y="0"/>
                  </a:moveTo>
                  <a:cubicBezTo>
                    <a:pt x="1448" y="0"/>
                    <a:pt x="1" y="1447"/>
                    <a:pt x="1" y="3225"/>
                  </a:cubicBezTo>
                  <a:cubicBezTo>
                    <a:pt x="1" y="5004"/>
                    <a:pt x="1448" y="6450"/>
                    <a:pt x="3226" y="6450"/>
                  </a:cubicBezTo>
                  <a:cubicBezTo>
                    <a:pt x="4062" y="6450"/>
                    <a:pt x="4857" y="6130"/>
                    <a:pt x="5462" y="5547"/>
                  </a:cubicBezTo>
                  <a:lnTo>
                    <a:pt x="5612" y="5401"/>
                  </a:lnTo>
                  <a:lnTo>
                    <a:pt x="4625" y="4968"/>
                  </a:lnTo>
                  <a:cubicBezTo>
                    <a:pt x="4228" y="5289"/>
                    <a:pt x="3738" y="5463"/>
                    <a:pt x="3226" y="5463"/>
                  </a:cubicBezTo>
                  <a:cubicBezTo>
                    <a:pt x="1993" y="5463"/>
                    <a:pt x="989" y="4460"/>
                    <a:pt x="989" y="3225"/>
                  </a:cubicBezTo>
                  <a:cubicBezTo>
                    <a:pt x="989" y="1992"/>
                    <a:pt x="1993" y="988"/>
                    <a:pt x="3226" y="988"/>
                  </a:cubicBezTo>
                  <a:cubicBezTo>
                    <a:pt x="3738" y="988"/>
                    <a:pt x="4228" y="1162"/>
                    <a:pt x="4625" y="1481"/>
                  </a:cubicBezTo>
                  <a:lnTo>
                    <a:pt x="5612" y="1049"/>
                  </a:lnTo>
                  <a:lnTo>
                    <a:pt x="5462" y="904"/>
                  </a:lnTo>
                  <a:cubicBezTo>
                    <a:pt x="4857" y="322"/>
                    <a:pt x="4063" y="0"/>
                    <a:pt x="3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flipH="1">
              <a:off x="8401758" y="3482041"/>
              <a:ext cx="656277" cy="816786"/>
            </a:xfrm>
            <a:custGeom>
              <a:avLst/>
              <a:gdLst/>
              <a:ahLst/>
              <a:cxnLst/>
              <a:rect l="l" t="t" r="r" b="b"/>
              <a:pathLst>
                <a:path w="13615" h="16158" extrusionOk="0">
                  <a:moveTo>
                    <a:pt x="865" y="1"/>
                  </a:moveTo>
                  <a:lnTo>
                    <a:pt x="1" y="1346"/>
                  </a:lnTo>
                  <a:lnTo>
                    <a:pt x="1" y="14812"/>
                  </a:lnTo>
                  <a:lnTo>
                    <a:pt x="865" y="16158"/>
                  </a:lnTo>
                  <a:lnTo>
                    <a:pt x="12703" y="16158"/>
                  </a:lnTo>
                  <a:lnTo>
                    <a:pt x="13614" y="14737"/>
                  </a:lnTo>
                  <a:lnTo>
                    <a:pt x="13614" y="1430"/>
                  </a:lnTo>
                  <a:lnTo>
                    <a:pt x="12697"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flipH="1">
              <a:off x="7928747" y="3547352"/>
              <a:ext cx="270512" cy="326098"/>
            </a:xfrm>
            <a:custGeom>
              <a:avLst/>
              <a:gdLst/>
              <a:ahLst/>
              <a:cxnLst/>
              <a:rect l="l" t="t" r="r" b="b"/>
              <a:pathLst>
                <a:path w="5612" h="6451" extrusionOk="0">
                  <a:moveTo>
                    <a:pt x="3225" y="1"/>
                  </a:moveTo>
                  <a:cubicBezTo>
                    <a:pt x="1446" y="1"/>
                    <a:pt x="0" y="1447"/>
                    <a:pt x="0" y="3226"/>
                  </a:cubicBezTo>
                  <a:cubicBezTo>
                    <a:pt x="0" y="5004"/>
                    <a:pt x="1446" y="6451"/>
                    <a:pt x="3225" y="6451"/>
                  </a:cubicBezTo>
                  <a:cubicBezTo>
                    <a:pt x="4061" y="6451"/>
                    <a:pt x="4855" y="6129"/>
                    <a:pt x="5461" y="5547"/>
                  </a:cubicBezTo>
                  <a:lnTo>
                    <a:pt x="5612" y="5402"/>
                  </a:lnTo>
                  <a:lnTo>
                    <a:pt x="4624" y="4968"/>
                  </a:lnTo>
                  <a:cubicBezTo>
                    <a:pt x="4227" y="5289"/>
                    <a:pt x="3738" y="5463"/>
                    <a:pt x="3225" y="5463"/>
                  </a:cubicBezTo>
                  <a:cubicBezTo>
                    <a:pt x="1991" y="5463"/>
                    <a:pt x="987" y="4459"/>
                    <a:pt x="987" y="3226"/>
                  </a:cubicBezTo>
                  <a:cubicBezTo>
                    <a:pt x="987" y="1991"/>
                    <a:pt x="1991" y="988"/>
                    <a:pt x="3225" y="988"/>
                  </a:cubicBezTo>
                  <a:cubicBezTo>
                    <a:pt x="3737" y="988"/>
                    <a:pt x="4227" y="1162"/>
                    <a:pt x="4624" y="1483"/>
                  </a:cubicBezTo>
                  <a:lnTo>
                    <a:pt x="5612" y="1050"/>
                  </a:lnTo>
                  <a:lnTo>
                    <a:pt x="5461" y="904"/>
                  </a:lnTo>
                  <a:cubicBezTo>
                    <a:pt x="4855" y="321"/>
                    <a:pt x="4061" y="1"/>
                    <a:pt x="3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8445389" y="3542675"/>
              <a:ext cx="569011" cy="662862"/>
            </a:xfrm>
            <a:custGeom>
              <a:avLst/>
              <a:gdLst/>
              <a:ahLst/>
              <a:cxnLst/>
              <a:rect l="l" t="t" r="r" b="b"/>
              <a:pathLst>
                <a:path w="11734" h="13035" extrusionOk="0">
                  <a:moveTo>
                    <a:pt x="156" y="1"/>
                  </a:moveTo>
                  <a:lnTo>
                    <a:pt x="0" y="244"/>
                  </a:lnTo>
                  <a:lnTo>
                    <a:pt x="0" y="12792"/>
                  </a:lnTo>
                  <a:lnTo>
                    <a:pt x="156" y="13034"/>
                  </a:lnTo>
                  <a:lnTo>
                    <a:pt x="11578" y="13034"/>
                  </a:lnTo>
                  <a:lnTo>
                    <a:pt x="11733" y="12792"/>
                  </a:lnTo>
                  <a:lnTo>
                    <a:pt x="11733" y="244"/>
                  </a:lnTo>
                  <a:lnTo>
                    <a:pt x="11578" y="1"/>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38"/>
            <p:cNvGrpSpPr/>
            <p:nvPr/>
          </p:nvGrpSpPr>
          <p:grpSpPr>
            <a:xfrm>
              <a:off x="8446452" y="3557067"/>
              <a:ext cx="566723" cy="630100"/>
              <a:chOff x="2024254" y="3522143"/>
              <a:chExt cx="293350" cy="326155"/>
            </a:xfrm>
          </p:grpSpPr>
          <p:sp>
            <p:nvSpPr>
              <p:cNvPr id="1023" name="Google Shape;1023;p38"/>
              <p:cNvSpPr/>
              <p:nvPr/>
            </p:nvSpPr>
            <p:spPr>
              <a:xfrm>
                <a:off x="2024254" y="3522143"/>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2024254" y="3557032"/>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2024254" y="3591921"/>
                <a:ext cx="293350" cy="12216"/>
              </a:xfrm>
              <a:custGeom>
                <a:avLst/>
                <a:gdLst/>
                <a:ahLst/>
                <a:cxnLst/>
                <a:rect l="l" t="t" r="r" b="b"/>
                <a:pathLst>
                  <a:path w="11734" h="396"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2024254" y="3626780"/>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2024254" y="3661669"/>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2024254" y="3696558"/>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2024254" y="3731447"/>
                <a:ext cx="293350" cy="12216"/>
              </a:xfrm>
              <a:custGeom>
                <a:avLst/>
                <a:gdLst/>
                <a:ahLst/>
                <a:cxnLst/>
                <a:rect l="l" t="t" r="r" b="b"/>
                <a:pathLst>
                  <a:path w="11734" h="396" extrusionOk="0">
                    <a:moveTo>
                      <a:pt x="0" y="0"/>
                    </a:moveTo>
                    <a:lnTo>
                      <a:pt x="0" y="395"/>
                    </a:lnTo>
                    <a:lnTo>
                      <a:pt x="11733" y="395"/>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2024254" y="3766336"/>
                <a:ext cx="293350" cy="12216"/>
              </a:xfrm>
              <a:custGeom>
                <a:avLst/>
                <a:gdLst/>
                <a:ahLst/>
                <a:cxnLst/>
                <a:rect l="l" t="t" r="r" b="b"/>
                <a:pathLst>
                  <a:path w="11734" h="396" extrusionOk="0">
                    <a:moveTo>
                      <a:pt x="0" y="0"/>
                    </a:moveTo>
                    <a:lnTo>
                      <a:pt x="0" y="395"/>
                    </a:lnTo>
                    <a:lnTo>
                      <a:pt x="11733" y="395"/>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2024254" y="3801194"/>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2024254" y="3836052"/>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38"/>
            <p:cNvSpPr/>
            <p:nvPr/>
          </p:nvSpPr>
          <p:spPr>
            <a:xfrm flipH="1">
              <a:off x="8667740" y="3599620"/>
              <a:ext cx="186785" cy="178846"/>
            </a:xfrm>
            <a:custGeom>
              <a:avLst/>
              <a:gdLst/>
              <a:ahLst/>
              <a:cxnLst/>
              <a:rect l="l" t="t" r="r" b="b"/>
              <a:pathLst>
                <a:path w="3875" h="3538" extrusionOk="0">
                  <a:moveTo>
                    <a:pt x="31" y="0"/>
                  </a:moveTo>
                  <a:cubicBezTo>
                    <a:pt x="14" y="0"/>
                    <a:pt x="0" y="15"/>
                    <a:pt x="0" y="32"/>
                  </a:cubicBezTo>
                  <a:lnTo>
                    <a:pt x="0" y="3513"/>
                  </a:lnTo>
                  <a:cubicBezTo>
                    <a:pt x="0" y="3527"/>
                    <a:pt x="11" y="3538"/>
                    <a:pt x="25" y="3538"/>
                  </a:cubicBezTo>
                  <a:lnTo>
                    <a:pt x="3850" y="3538"/>
                  </a:lnTo>
                  <a:cubicBezTo>
                    <a:pt x="3863" y="3538"/>
                    <a:pt x="3875" y="3527"/>
                    <a:pt x="3875" y="3513"/>
                  </a:cubicBezTo>
                  <a:lnTo>
                    <a:pt x="3875" y="32"/>
                  </a:lnTo>
                  <a:cubicBezTo>
                    <a:pt x="3875" y="15"/>
                    <a:pt x="3860" y="0"/>
                    <a:pt x="3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flipH="1">
              <a:off x="8187257" y="3674181"/>
              <a:ext cx="480531" cy="59093"/>
            </a:xfrm>
            <a:custGeom>
              <a:avLst/>
              <a:gdLst/>
              <a:ahLst/>
              <a:cxnLst/>
              <a:rect l="l" t="t" r="r" b="b"/>
              <a:pathLst>
                <a:path w="9969" h="1169" extrusionOk="0">
                  <a:moveTo>
                    <a:pt x="1" y="0"/>
                  </a:moveTo>
                  <a:lnTo>
                    <a:pt x="1" y="1168"/>
                  </a:lnTo>
                  <a:lnTo>
                    <a:pt x="9968" y="1168"/>
                  </a:lnTo>
                  <a:lnTo>
                    <a:pt x="9968"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973;p38">
            <a:extLst>
              <a:ext uri="{FF2B5EF4-FFF2-40B4-BE49-F238E27FC236}">
                <a16:creationId xmlns="" xmlns:a16="http://schemas.microsoft.com/office/drawing/2014/main" id="{BF97B555-CD93-42AB-8EAD-6CC8C6EA3EE0}"/>
              </a:ext>
            </a:extLst>
          </p:cNvPr>
          <p:cNvSpPr txBox="1">
            <a:spLocks/>
          </p:cNvSpPr>
          <p:nvPr/>
        </p:nvSpPr>
        <p:spPr>
          <a:xfrm>
            <a:off x="5941679" y="1658878"/>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dirty="0"/>
              <a:t>2022017</a:t>
            </a:r>
          </a:p>
        </p:txBody>
      </p:sp>
      <p:cxnSp>
        <p:nvCxnSpPr>
          <p:cNvPr id="70" name="Google Shape;981;p38">
            <a:extLst>
              <a:ext uri="{FF2B5EF4-FFF2-40B4-BE49-F238E27FC236}">
                <a16:creationId xmlns="" xmlns:a16="http://schemas.microsoft.com/office/drawing/2014/main" id="{70E0BB19-0816-4486-9E9A-721ECA221603}"/>
              </a:ext>
            </a:extLst>
          </p:cNvPr>
          <p:cNvCxnSpPr/>
          <p:nvPr/>
        </p:nvCxnSpPr>
        <p:spPr>
          <a:xfrm>
            <a:off x="790355" y="3870337"/>
            <a:ext cx="7051867" cy="0"/>
          </a:xfrm>
          <a:prstGeom prst="straightConnector1">
            <a:avLst/>
          </a:prstGeom>
          <a:noFill/>
          <a:ln w="19050" cap="flat" cmpd="sng">
            <a:solidFill>
              <a:schemeClr val="lt1"/>
            </a:solidFill>
            <a:prstDash val="solid"/>
            <a:round/>
            <a:headEnd type="none" w="med" len="med"/>
            <a:tailEnd type="none" w="med" len="med"/>
          </a:ln>
        </p:spPr>
      </p:cxnSp>
      <p:sp>
        <p:nvSpPr>
          <p:cNvPr id="71" name="Google Shape;973;p38">
            <a:extLst>
              <a:ext uri="{FF2B5EF4-FFF2-40B4-BE49-F238E27FC236}">
                <a16:creationId xmlns="" xmlns:a16="http://schemas.microsoft.com/office/drawing/2014/main" id="{0DE4A51A-E886-4706-AD39-6562F7BA294C}"/>
              </a:ext>
            </a:extLst>
          </p:cNvPr>
          <p:cNvSpPr txBox="1">
            <a:spLocks/>
          </p:cNvSpPr>
          <p:nvPr/>
        </p:nvSpPr>
        <p:spPr>
          <a:xfrm>
            <a:off x="3558048" y="2473098"/>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a:t>TEKNIK KOMPUTER</a:t>
            </a:r>
            <a:endParaRPr lang="en-US" dirty="0"/>
          </a:p>
        </p:txBody>
      </p:sp>
      <p:sp>
        <p:nvSpPr>
          <p:cNvPr id="72" name="Google Shape;973;p38">
            <a:extLst>
              <a:ext uri="{FF2B5EF4-FFF2-40B4-BE49-F238E27FC236}">
                <a16:creationId xmlns="" xmlns:a16="http://schemas.microsoft.com/office/drawing/2014/main" id="{737B8C83-A980-4A8B-9252-5C1874411955}"/>
              </a:ext>
            </a:extLst>
          </p:cNvPr>
          <p:cNvSpPr txBox="1">
            <a:spLocks/>
          </p:cNvSpPr>
          <p:nvPr/>
        </p:nvSpPr>
        <p:spPr>
          <a:xfrm>
            <a:off x="3575099" y="3266016"/>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a:t>TEKNIK KOMPUTER</a:t>
            </a:r>
            <a:endParaRPr lang="en-US" dirty="0"/>
          </a:p>
        </p:txBody>
      </p:sp>
      <p:sp>
        <p:nvSpPr>
          <p:cNvPr id="73" name="Google Shape;973;p38">
            <a:extLst>
              <a:ext uri="{FF2B5EF4-FFF2-40B4-BE49-F238E27FC236}">
                <a16:creationId xmlns="" xmlns:a16="http://schemas.microsoft.com/office/drawing/2014/main" id="{240FB0CD-3C26-4899-AB36-D36F2679AD6B}"/>
              </a:ext>
            </a:extLst>
          </p:cNvPr>
          <p:cNvSpPr txBox="1">
            <a:spLocks/>
          </p:cNvSpPr>
          <p:nvPr/>
        </p:nvSpPr>
        <p:spPr>
          <a:xfrm>
            <a:off x="3575099" y="4146218"/>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a:t>TEKNIK KOMPUTER</a:t>
            </a:r>
            <a:endParaRPr lang="en-US" dirty="0"/>
          </a:p>
        </p:txBody>
      </p:sp>
      <p:sp>
        <p:nvSpPr>
          <p:cNvPr id="74" name="Google Shape;977;p38">
            <a:extLst>
              <a:ext uri="{FF2B5EF4-FFF2-40B4-BE49-F238E27FC236}">
                <a16:creationId xmlns="" xmlns:a16="http://schemas.microsoft.com/office/drawing/2014/main" id="{FD6FD300-74CD-4329-AA9A-8F0608F39267}"/>
              </a:ext>
            </a:extLst>
          </p:cNvPr>
          <p:cNvSpPr txBox="1">
            <a:spLocks/>
          </p:cNvSpPr>
          <p:nvPr/>
        </p:nvSpPr>
        <p:spPr>
          <a:xfrm>
            <a:off x="1064037" y="4209032"/>
            <a:ext cx="1757400" cy="2505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spcAft>
                <a:spcPts val="1600"/>
              </a:spcAft>
              <a:buFont typeface="Abel"/>
              <a:buNone/>
            </a:pPr>
            <a:r>
              <a:rPr lang="en-US" dirty="0">
                <a:latin typeface="Bungee"/>
                <a:ea typeface="Bungee"/>
                <a:cs typeface="Bungee"/>
                <a:sym typeface="Bungee"/>
              </a:rPr>
              <a:t>BUDI PRASETIO</a:t>
            </a:r>
          </a:p>
        </p:txBody>
      </p:sp>
      <p:sp>
        <p:nvSpPr>
          <p:cNvPr id="75" name="Google Shape;973;p38">
            <a:extLst>
              <a:ext uri="{FF2B5EF4-FFF2-40B4-BE49-F238E27FC236}">
                <a16:creationId xmlns="" xmlns:a16="http://schemas.microsoft.com/office/drawing/2014/main" id="{6670457B-3439-4B89-8224-503ABFA13AF3}"/>
              </a:ext>
            </a:extLst>
          </p:cNvPr>
          <p:cNvSpPr txBox="1">
            <a:spLocks/>
          </p:cNvSpPr>
          <p:nvPr/>
        </p:nvSpPr>
        <p:spPr>
          <a:xfrm>
            <a:off x="5941679" y="2440599"/>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dirty="0"/>
              <a:t>2022027</a:t>
            </a:r>
          </a:p>
        </p:txBody>
      </p:sp>
      <p:sp>
        <p:nvSpPr>
          <p:cNvPr id="76" name="Google Shape;973;p38">
            <a:extLst>
              <a:ext uri="{FF2B5EF4-FFF2-40B4-BE49-F238E27FC236}">
                <a16:creationId xmlns="" xmlns:a16="http://schemas.microsoft.com/office/drawing/2014/main" id="{629C8447-541B-46C9-BE0B-528AA5DC40D3}"/>
              </a:ext>
            </a:extLst>
          </p:cNvPr>
          <p:cNvSpPr txBox="1">
            <a:spLocks/>
          </p:cNvSpPr>
          <p:nvPr/>
        </p:nvSpPr>
        <p:spPr>
          <a:xfrm>
            <a:off x="5948733" y="3253302"/>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dirty="0"/>
              <a:t>2022010</a:t>
            </a:r>
          </a:p>
        </p:txBody>
      </p:sp>
      <p:sp>
        <p:nvSpPr>
          <p:cNvPr id="77" name="Google Shape;973;p38">
            <a:extLst>
              <a:ext uri="{FF2B5EF4-FFF2-40B4-BE49-F238E27FC236}">
                <a16:creationId xmlns="" xmlns:a16="http://schemas.microsoft.com/office/drawing/2014/main" id="{75B58E26-25D2-4542-A5B1-5CA593C79698}"/>
              </a:ext>
            </a:extLst>
          </p:cNvPr>
          <p:cNvSpPr txBox="1">
            <a:spLocks/>
          </p:cNvSpPr>
          <p:nvPr/>
        </p:nvSpPr>
        <p:spPr>
          <a:xfrm>
            <a:off x="5959931" y="4157437"/>
            <a:ext cx="1814100" cy="55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1pPr>
            <a:lvl2pPr marL="914400" marR="0" lvl="1"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2pPr>
            <a:lvl3pPr marL="1371600" marR="0" lvl="2"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3pPr>
            <a:lvl4pPr marL="1828800" marR="0" lvl="3"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4pPr>
            <a:lvl5pPr marL="2286000" marR="0" lvl="4"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5pPr>
            <a:lvl6pPr marL="2743200" marR="0" lvl="5"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6pPr>
            <a:lvl7pPr marL="3200400" marR="0" lvl="6"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7pPr>
            <a:lvl8pPr marL="3657600" marR="0" lvl="7" indent="-317500" algn="l" rtl="0">
              <a:lnSpc>
                <a:spcPct val="115000"/>
              </a:lnSpc>
              <a:spcBef>
                <a:spcPts val="1600"/>
              </a:spcBef>
              <a:spcAft>
                <a:spcPts val="0"/>
              </a:spcAft>
              <a:buClr>
                <a:schemeClr val="lt1"/>
              </a:buClr>
              <a:buSzPts val="1400"/>
              <a:buFont typeface="Abel"/>
              <a:buChar char="○"/>
              <a:defRPr sz="1400" b="0" i="0" u="none" strike="noStrike" cap="none">
                <a:solidFill>
                  <a:schemeClr val="lt1"/>
                </a:solidFill>
                <a:latin typeface="Abel"/>
                <a:ea typeface="Abel"/>
                <a:cs typeface="Abel"/>
                <a:sym typeface="Abel"/>
              </a:defRPr>
            </a:lvl8pPr>
            <a:lvl9pPr marL="4114800" marR="0" lvl="8" indent="-317500" algn="l" rtl="0">
              <a:lnSpc>
                <a:spcPct val="115000"/>
              </a:lnSpc>
              <a:spcBef>
                <a:spcPts val="1600"/>
              </a:spcBef>
              <a:spcAft>
                <a:spcPts val="1600"/>
              </a:spcAft>
              <a:buClr>
                <a:schemeClr val="lt1"/>
              </a:buClr>
              <a:buSzPts val="1400"/>
              <a:buFont typeface="Abel"/>
              <a:buChar char="■"/>
              <a:defRPr sz="1400" b="0" i="0" u="none" strike="noStrike" cap="none">
                <a:solidFill>
                  <a:schemeClr val="lt1"/>
                </a:solidFill>
                <a:latin typeface="Abel"/>
                <a:ea typeface="Abel"/>
                <a:cs typeface="Abel"/>
                <a:sym typeface="Abel"/>
              </a:defRPr>
            </a:lvl9pPr>
          </a:lstStyle>
          <a:p>
            <a:pPr marL="0" indent="0" algn="ctr">
              <a:lnSpc>
                <a:spcPct val="100000"/>
              </a:lnSpc>
              <a:spcAft>
                <a:spcPts val="1600"/>
              </a:spcAft>
              <a:buClr>
                <a:schemeClr val="dk1"/>
              </a:buClr>
              <a:buSzPts val="1100"/>
              <a:buFont typeface="Arial"/>
              <a:buNone/>
            </a:pPr>
            <a:r>
              <a:rPr lang="en-US" dirty="0"/>
              <a:t>2022015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418053" y="979182"/>
            <a:ext cx="5621597"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2.3.2 analisa finansial</a:t>
            </a:r>
            <a:endParaRPr dirty="0"/>
          </a:p>
        </p:txBody>
      </p:sp>
      <p:sp>
        <p:nvSpPr>
          <p:cNvPr id="503" name="Google Shape;503;p25"/>
          <p:cNvSpPr txBox="1">
            <a:spLocks noGrp="1"/>
          </p:cNvSpPr>
          <p:nvPr>
            <p:ph type="subTitle" idx="1"/>
          </p:nvPr>
        </p:nvSpPr>
        <p:spPr>
          <a:xfrm>
            <a:off x="203704" y="1479532"/>
            <a:ext cx="8736591" cy="1277782"/>
          </a:xfrm>
          <a:prstGeom prst="rect">
            <a:avLst/>
          </a:prstGeom>
        </p:spPr>
        <p:txBody>
          <a:bodyPr spcFirstLastPara="1" wrap="square" lIns="91425" tIns="91425" rIns="91425" bIns="91425" numCol="2" anchor="ctr" anchorCtr="0">
            <a:noAutofit/>
          </a:bodyPr>
          <a:lstStyle/>
          <a:p>
            <a:pPr algn="just"/>
            <a:r>
              <a:rPr lang="en-US" dirty="0" smtClean="0">
                <a:effectLst/>
                <a:latin typeface="Times New Roman" panose="02020603050405020304" pitchFamily="18" charset="0"/>
                <a:ea typeface="Times New Roman" panose="02020603050405020304" pitchFamily="18" charset="0"/>
              </a:rPr>
              <a:t>	</a:t>
            </a:r>
            <a:r>
              <a:rPr lang="en-US" dirty="0" err="1" smtClean="0">
                <a:effectLst/>
                <a:latin typeface="Times New Roman" panose="02020603050405020304" pitchFamily="18" charset="0"/>
                <a:ea typeface="Times New Roman" panose="02020603050405020304" pitchFamily="18" charset="0"/>
              </a:rPr>
              <a:t>Dengan</a:t>
            </a:r>
            <a:r>
              <a:rPr lang="en-US" dirty="0" smtClean="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modal Rp. 638.000 </a:t>
            </a:r>
            <a:r>
              <a:rPr lang="en-US" dirty="0" err="1">
                <a:effectLst/>
                <a:latin typeface="Times New Roman" panose="02020603050405020304" pitchFamily="18" charset="0"/>
                <a:ea typeface="Times New Roman" panose="02020603050405020304" pitchFamily="18" charset="0"/>
              </a:rPr>
              <a:t>ditambah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jasa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pembuatan</a:t>
            </a:r>
            <a:r>
              <a:rPr lang="en-US" dirty="0">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sebesar</a:t>
            </a:r>
            <a:r>
              <a:rPr lang="en-US" dirty="0">
                <a:effectLst/>
                <a:latin typeface="Times New Roman" panose="02020603050405020304" pitchFamily="18" charset="0"/>
                <a:ea typeface="Times New Roman" panose="02020603050405020304" pitchFamily="18" charset="0"/>
              </a:rPr>
              <a:t> Rp. 362.000 </a:t>
            </a:r>
            <a:r>
              <a:rPr lang="en-US" dirty="0" err="1">
                <a:effectLst/>
                <a:latin typeface="Times New Roman" panose="02020603050405020304" pitchFamily="18" charset="0"/>
                <a:ea typeface="Times New Roman" panose="02020603050405020304" pitchFamily="18" charset="0"/>
              </a:rPr>
              <a:t>maka</a:t>
            </a:r>
            <a:r>
              <a:rPr lang="en-US" dirty="0">
                <a:effectLst/>
                <a:latin typeface="Times New Roman" panose="02020603050405020304" pitchFamily="18" charset="0"/>
                <a:ea typeface="Times New Roman" panose="02020603050405020304" pitchFamily="18" charset="0"/>
              </a:rPr>
              <a:t> kami </a:t>
            </a:r>
            <a:r>
              <a:rPr lang="en-US" dirty="0" err="1">
                <a:effectLst/>
                <a:latin typeface="Times New Roman" panose="02020603050405020304" pitchFamily="18" charset="0"/>
                <a:ea typeface="Times New Roman" panose="02020603050405020304" pitchFamily="18" charset="0"/>
              </a:rPr>
              <a:t>menggenapkan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harga</a:t>
            </a:r>
            <a:r>
              <a:rPr lang="en-US" dirty="0">
                <a:effectLst/>
                <a:latin typeface="Times New Roman" panose="02020603050405020304" pitchFamily="18" charset="0"/>
                <a:ea typeface="Times New Roman" panose="02020603050405020304" pitchFamily="18" charset="0"/>
              </a:rPr>
              <a:t> Rp. 1.000.000</a:t>
            </a:r>
          </a:p>
          <a:p>
            <a:pPr algn="just"/>
            <a:r>
              <a:rPr lang="en-US" dirty="0">
                <a:effectLst/>
                <a:latin typeface="Times New Roman" panose="02020603050405020304" pitchFamily="18" charset="0"/>
                <a:ea typeface="Times New Roman" panose="02020603050405020304" pitchFamily="18" charset="0"/>
              </a:rPr>
              <a:t> Strength (</a:t>
            </a:r>
            <a:r>
              <a:rPr lang="en-US" dirty="0" err="1">
                <a:effectLst/>
                <a:latin typeface="Times New Roman" panose="02020603050405020304" pitchFamily="18" charset="0"/>
                <a:ea typeface="Times New Roman" panose="02020603050405020304" pitchFamily="18" charset="0"/>
              </a:rPr>
              <a:t>kekuatan</a:t>
            </a:r>
            <a:r>
              <a:rPr lang="en-US" dirty="0">
                <a:effectLst/>
                <a:latin typeface="Times New Roman" panose="02020603050405020304" pitchFamily="18" charset="0"/>
                <a:ea typeface="Times New Roman" panose="02020603050405020304" pitchFamily="18" charset="0"/>
              </a:rPr>
              <a:t>)</a:t>
            </a:r>
          </a:p>
          <a:p>
            <a:pPr algn="just"/>
            <a:r>
              <a:rPr lang="en-US" dirty="0">
                <a:effectLst/>
                <a:latin typeface="Times New Roman" panose="02020603050405020304" pitchFamily="18" charset="0"/>
                <a:ea typeface="Times New Roman" panose="02020603050405020304" pitchFamily="18" charset="0"/>
              </a:rPr>
              <a:t>1. </a:t>
            </a:r>
            <a:r>
              <a:rPr lang="en-US" dirty="0" err="1">
                <a:effectLst/>
                <a:latin typeface="Times New Roman" panose="02020603050405020304" pitchFamily="18" charset="0"/>
                <a:ea typeface="Times New Roman" panose="02020603050405020304" pitchFamily="18" charset="0"/>
              </a:rPr>
              <a:t>Murah</a:t>
            </a:r>
            <a:r>
              <a:rPr lang="en-US" dirty="0">
                <a:effectLst/>
                <a:latin typeface="Times New Roman" panose="02020603050405020304" pitchFamily="18" charset="0"/>
                <a:ea typeface="Times New Roman" panose="02020603050405020304" pitchFamily="18" charset="0"/>
              </a:rPr>
              <a:t>		 3. </a:t>
            </a:r>
            <a:r>
              <a:rPr lang="en-US" dirty="0" err="1">
                <a:effectLst/>
                <a:latin typeface="Times New Roman" panose="02020603050405020304" pitchFamily="18" charset="0"/>
                <a:ea typeface="Times New Roman" panose="02020603050405020304" pitchFamily="18" charset="0"/>
              </a:rPr>
              <a:t>Hasilnya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akurat</a:t>
            </a:r>
            <a:endParaRPr lang="en-US" dirty="0">
              <a:effectLst/>
              <a:latin typeface="Times New Roman" panose="02020603050405020304" pitchFamily="18" charset="0"/>
              <a:ea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rPr>
              <a:t>2. </a:t>
            </a:r>
            <a:r>
              <a:rPr lang="en-US" dirty="0" err="1">
                <a:effectLst/>
                <a:latin typeface="Times New Roman" panose="02020603050405020304" pitchFamily="18" charset="0"/>
                <a:ea typeface="Times New Roman" panose="02020603050405020304" pitchFamily="18" charset="0"/>
              </a:rPr>
              <a:t>Mudah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digunakan</a:t>
            </a:r>
            <a:endParaRPr lang="en-US" dirty="0">
              <a:effectLst/>
              <a:latin typeface="Times New Roman" panose="02020603050405020304" pitchFamily="18" charset="0"/>
              <a:ea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rPr>
              <a:t> </a:t>
            </a:r>
          </a:p>
          <a:p>
            <a:pPr algn="just"/>
            <a:r>
              <a:rPr lang="en-US" dirty="0">
                <a:effectLst/>
                <a:latin typeface="Times New Roman" panose="02020603050405020304" pitchFamily="18" charset="0"/>
                <a:ea typeface="Times New Roman" panose="02020603050405020304" pitchFamily="18" charset="0"/>
              </a:rPr>
              <a:t>Weakness (</a:t>
            </a:r>
            <a:r>
              <a:rPr lang="en-US" dirty="0" err="1">
                <a:effectLst/>
                <a:latin typeface="Times New Roman" panose="02020603050405020304" pitchFamily="18" charset="0"/>
                <a:ea typeface="Times New Roman" panose="02020603050405020304" pitchFamily="18" charset="0"/>
              </a:rPr>
              <a:t>kelemahan</a:t>
            </a:r>
            <a:r>
              <a:rPr lang="en-US" dirty="0">
                <a:effectLst/>
                <a:latin typeface="Times New Roman" panose="02020603050405020304" pitchFamily="18" charset="0"/>
                <a:ea typeface="Times New Roman" panose="02020603050405020304" pitchFamily="18" charset="0"/>
              </a:rPr>
              <a:t>)</a:t>
            </a:r>
          </a:p>
          <a:p>
            <a:pPr algn="just"/>
            <a:r>
              <a:rPr lang="en-US" dirty="0">
                <a:effectLst/>
                <a:latin typeface="Times New Roman" panose="02020603050405020304" pitchFamily="18" charset="0"/>
                <a:ea typeface="Times New Roman" panose="02020603050405020304" pitchFamily="18" charset="0"/>
              </a:rPr>
              <a:t>1. </a:t>
            </a:r>
            <a:r>
              <a:rPr lang="en-US" dirty="0" err="1">
                <a:effectLst/>
                <a:latin typeface="Times New Roman" panose="02020603050405020304" pitchFamily="18" charset="0"/>
                <a:ea typeface="Times New Roman" panose="02020603050405020304" pitchFamily="18" charset="0"/>
              </a:rPr>
              <a:t>Boros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energi</a:t>
            </a:r>
            <a:endParaRPr lang="en-US" dirty="0">
              <a:effectLst/>
              <a:latin typeface="Times New Roman" panose="02020603050405020304" pitchFamily="18" charset="0"/>
              <a:ea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rPr>
              <a:t>2. </a:t>
            </a:r>
            <a:r>
              <a:rPr lang="en-US" dirty="0" err="1">
                <a:effectLst/>
                <a:latin typeface="Times New Roman" panose="02020603050405020304" pitchFamily="18" charset="0"/>
                <a:ea typeface="Times New Roman" panose="02020603050405020304" pitchFamily="18" charset="0"/>
              </a:rPr>
              <a:t>Rangkaian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masih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belum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terlalu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rapi</a:t>
            </a:r>
            <a:endParaRPr lang="en-US" dirty="0">
              <a:effectLst/>
              <a:latin typeface="Times New Roman" panose="02020603050405020304" pitchFamily="18" charset="0"/>
              <a:ea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rPr>
              <a:t>3. Masih </a:t>
            </a:r>
            <a:r>
              <a:rPr lang="en-US" dirty="0" err="1">
                <a:effectLst/>
                <a:latin typeface="Times New Roman" panose="02020603050405020304" pitchFamily="18" charset="0"/>
                <a:ea typeface="Times New Roman" panose="02020603050405020304" pitchFamily="18" charset="0"/>
              </a:rPr>
              <a:t>butuh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banyak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pengembangan</a:t>
            </a:r>
            <a:endParaRPr lang="en-US" dirty="0">
              <a:effectLst/>
              <a:latin typeface="Times New Roman" panose="02020603050405020304" pitchFamily="18" charset="0"/>
              <a:ea typeface="Times New Roman" panose="02020603050405020304" pitchFamily="18" charset="0"/>
            </a:endParaRP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3;p25">
            <a:extLst>
              <a:ext uri="{FF2B5EF4-FFF2-40B4-BE49-F238E27FC236}">
                <a16:creationId xmlns="" xmlns:a16="http://schemas.microsoft.com/office/drawing/2014/main" id="{C37A6539-5081-4B4E-8455-B6556A5DB97D}"/>
              </a:ext>
            </a:extLst>
          </p:cNvPr>
          <p:cNvSpPr txBox="1">
            <a:spLocks/>
          </p:cNvSpPr>
          <p:nvPr/>
        </p:nvSpPr>
        <p:spPr>
          <a:xfrm>
            <a:off x="203704" y="3399512"/>
            <a:ext cx="8736591" cy="7491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1pPr>
            <a:lvl2pPr marL="914400" marR="0" lvl="1"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2pPr>
            <a:lvl3pPr marL="1371600" marR="0" lvl="2"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3pPr>
            <a:lvl4pPr marL="1828800" marR="0" lvl="3"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4pPr>
            <a:lvl5pPr marL="2286000" marR="0" lvl="4"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5pPr>
            <a:lvl6pPr marL="2743200" marR="0" lvl="5"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6pPr>
            <a:lvl7pPr marL="3200400" marR="0" lvl="6"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7pPr>
            <a:lvl8pPr marL="3657600" marR="0" lvl="7" indent="-317500" algn="l" rtl="0">
              <a:lnSpc>
                <a:spcPct val="100000"/>
              </a:lnSpc>
              <a:spcBef>
                <a:spcPts val="1600"/>
              </a:spcBef>
              <a:spcAft>
                <a:spcPts val="0"/>
              </a:spcAft>
              <a:buClr>
                <a:schemeClr val="lt1"/>
              </a:buClr>
              <a:buSzPts val="1400"/>
              <a:buFont typeface="Abel"/>
              <a:buNone/>
              <a:defRPr sz="1400" b="0" i="0" u="none" strike="noStrike" cap="none">
                <a:solidFill>
                  <a:schemeClr val="lt1"/>
                </a:solidFill>
                <a:latin typeface="Abel"/>
                <a:ea typeface="Abel"/>
                <a:cs typeface="Abel"/>
                <a:sym typeface="Abel"/>
              </a:defRPr>
            </a:lvl8pPr>
            <a:lvl9pPr marL="4114800" marR="0" lvl="8" indent="-317500" algn="l" rtl="0">
              <a:lnSpc>
                <a:spcPct val="100000"/>
              </a:lnSpc>
              <a:spcBef>
                <a:spcPts val="1600"/>
              </a:spcBef>
              <a:spcAft>
                <a:spcPts val="1600"/>
              </a:spcAft>
              <a:buClr>
                <a:schemeClr val="lt1"/>
              </a:buClr>
              <a:buSzPts val="1400"/>
              <a:buFont typeface="Abel"/>
              <a:buNone/>
              <a:defRPr sz="1400" b="0" i="0" u="none" strike="noStrike" cap="none">
                <a:solidFill>
                  <a:schemeClr val="lt1"/>
                </a:solidFill>
                <a:latin typeface="Abel"/>
                <a:ea typeface="Abel"/>
                <a:cs typeface="Abel"/>
                <a:sym typeface="Abel"/>
              </a:defRPr>
            </a:lvl9pPr>
          </a:lstStyle>
          <a:p>
            <a:pPr algn="just">
              <a:spcAft>
                <a:spcPts val="600"/>
              </a:spcAft>
            </a:pPr>
            <a:r>
              <a:rPr lang="en-US" sz="1800" dirty="0" err="1">
                <a:effectLst/>
                <a:latin typeface="Times New Roman" panose="02020603050405020304" pitchFamily="18" charset="0"/>
                <a:ea typeface="Times New Roman" panose="02020603050405020304" pitchFamily="18" charset="0"/>
              </a:rPr>
              <a:t>Produk</a:t>
            </a:r>
            <a:r>
              <a:rPr lang="en-US" sz="1800" dirty="0">
                <a:effectLst/>
                <a:latin typeface="Times New Roman" panose="02020603050405020304" pitchFamily="18" charset="0"/>
                <a:ea typeface="Times New Roman" panose="02020603050405020304" pitchFamily="18" charset="0"/>
              </a:rPr>
              <a:t> ini </a:t>
            </a:r>
            <a:r>
              <a:rPr lang="en-US" sz="1800" dirty="0" err="1">
                <a:effectLst/>
                <a:latin typeface="Times New Roman" panose="02020603050405020304" pitchFamily="18" charset="0"/>
                <a:ea typeface="Times New Roman" panose="02020603050405020304" pitchFamily="18" charset="0"/>
              </a:rPr>
              <a:t>dibeli</a:t>
            </a:r>
            <a:r>
              <a:rPr lang="en-US" sz="1800" dirty="0">
                <a:effectLst/>
                <a:latin typeface="Times New Roman" panose="02020603050405020304" pitchFamily="18" charset="0"/>
                <a:ea typeface="Times New Roman" panose="02020603050405020304" pitchFamily="18" charset="0"/>
              </a:rPr>
              <a:t> oleh </a:t>
            </a:r>
            <a:r>
              <a:rPr lang="en-US" sz="1800" dirty="0" err="1">
                <a:effectLst/>
                <a:latin typeface="Times New Roman" panose="02020603050405020304" pitchFamily="18" charset="0"/>
                <a:ea typeface="Times New Roman" panose="02020603050405020304" pitchFamily="18" charset="0"/>
              </a:rPr>
              <a:t>pihak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medis</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pengembangannya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ditanggung</a:t>
            </a:r>
            <a:r>
              <a:rPr lang="en-US" sz="1800" dirty="0">
                <a:effectLst/>
                <a:latin typeface="Times New Roman" panose="02020603050405020304" pitchFamily="18" charset="0"/>
                <a:ea typeface="Times New Roman" panose="02020603050405020304" pitchFamily="18" charset="0"/>
              </a:rPr>
              <a:t> oleh </a:t>
            </a:r>
            <a:r>
              <a:rPr lang="en-US" sz="1800" dirty="0" err="1">
                <a:effectLst/>
                <a:latin typeface="Times New Roman" panose="02020603050405020304" pitchFamily="18" charset="0"/>
                <a:ea typeface="Times New Roman" panose="02020603050405020304" pitchFamily="18" charset="0"/>
              </a:rPr>
              <a:t>kampus</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produk</a:t>
            </a:r>
            <a:r>
              <a:rPr lang="en-US" sz="1800" dirty="0">
                <a:effectLst/>
                <a:latin typeface="Times New Roman" panose="02020603050405020304" pitchFamily="18" charset="0"/>
                <a:ea typeface="Times New Roman" panose="02020603050405020304" pitchFamily="18" charset="0"/>
              </a:rPr>
              <a:t> ini </a:t>
            </a:r>
            <a:r>
              <a:rPr lang="en-US" sz="1800" dirty="0" err="1">
                <a:effectLst/>
                <a:latin typeface="Times New Roman" panose="02020603050405020304" pitchFamily="18" charset="0"/>
                <a:ea typeface="Times New Roman" panose="02020603050405020304" pitchFamily="18" charset="0"/>
              </a:rPr>
              <a:t>dapat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digunakan</a:t>
            </a:r>
            <a:r>
              <a:rPr lang="en-US" sz="1800" dirty="0">
                <a:effectLst/>
                <a:latin typeface="Times New Roman" panose="02020603050405020304" pitchFamily="18" charset="0"/>
                <a:ea typeface="Times New Roman" panose="02020603050405020304" pitchFamily="18" charset="0"/>
              </a:rPr>
              <a:t> oleh </a:t>
            </a:r>
            <a:r>
              <a:rPr lang="en-US" sz="1800" dirty="0" err="1">
                <a:effectLst/>
                <a:latin typeface="Times New Roman" panose="02020603050405020304" pitchFamily="18" charset="0"/>
                <a:ea typeface="Times New Roman" panose="02020603050405020304" pitchFamily="18" charset="0"/>
              </a:rPr>
              <a:t>pihak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medis</a:t>
            </a:r>
            <a:r>
              <a:rPr lang="en-US" sz="1800" dirty="0">
                <a:effectLst/>
                <a:latin typeface="Times New Roman" panose="02020603050405020304" pitchFamily="18" charset="0"/>
                <a:ea typeface="Times New Roman" panose="02020603050405020304" pitchFamily="18" charset="0"/>
              </a:rPr>
              <a:t>. </a:t>
            </a:r>
          </a:p>
        </p:txBody>
      </p:sp>
      <p:sp>
        <p:nvSpPr>
          <p:cNvPr id="8" name="Google Shape;502;p25">
            <a:extLst>
              <a:ext uri="{FF2B5EF4-FFF2-40B4-BE49-F238E27FC236}">
                <a16:creationId xmlns="" xmlns:a16="http://schemas.microsoft.com/office/drawing/2014/main" id="{BF509336-99B2-4AED-817F-8F395BD2B0D6}"/>
              </a:ext>
            </a:extLst>
          </p:cNvPr>
          <p:cNvSpPr txBox="1">
            <a:spLocks/>
          </p:cNvSpPr>
          <p:nvPr/>
        </p:nvSpPr>
        <p:spPr>
          <a:xfrm>
            <a:off x="407094" y="2857399"/>
            <a:ext cx="4318587"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000"/>
              <a:buFont typeface="Bungee"/>
              <a:buNone/>
              <a:defRPr sz="3000" b="0" i="0" u="none" strike="noStrike" cap="none">
                <a:solidFill>
                  <a:schemeClr val="dk2"/>
                </a:solidFill>
                <a:latin typeface="Bungee"/>
                <a:ea typeface="Bungee"/>
                <a:cs typeface="Bungee"/>
                <a:sym typeface="Bungee"/>
              </a:defRPr>
            </a:lvl9pPr>
          </a:lstStyle>
          <a:p>
            <a:r>
              <a:rPr lang="en-US" dirty="0"/>
              <a:t>2.3.3 model </a:t>
            </a:r>
            <a:r>
              <a:rPr lang="en-US" dirty="0" err="1"/>
              <a:t>bisnis</a:t>
            </a:r>
            <a:endParaRPr lang="en-US" dirty="0"/>
          </a:p>
        </p:txBody>
      </p:sp>
    </p:spTree>
    <p:extLst>
      <p:ext uri="{BB962C8B-B14F-4D97-AF65-F5344CB8AC3E}">
        <p14:creationId xmlns:p14="http://schemas.microsoft.com/office/powerpoint/2010/main" val="301215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2.4 K</a:t>
            </a:r>
            <a:r>
              <a:rPr lang="en" dirty="0"/>
              <a:t>esimpulan dan ringkasan</a:t>
            </a:r>
            <a:endParaRPr dirty="0"/>
          </a:p>
        </p:txBody>
      </p:sp>
      <p:sp>
        <p:nvSpPr>
          <p:cNvPr id="838" name="Google Shape;838;p3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5;p35">
            <a:extLst>
              <a:ext uri="{FF2B5EF4-FFF2-40B4-BE49-F238E27FC236}">
                <a16:creationId xmlns="" xmlns:a16="http://schemas.microsoft.com/office/drawing/2014/main" id="{C235D80F-219A-45A7-A602-5FB25C915DCC}"/>
              </a:ext>
            </a:extLst>
          </p:cNvPr>
          <p:cNvSpPr/>
          <p:nvPr/>
        </p:nvSpPr>
        <p:spPr>
          <a:xfrm>
            <a:off x="501804" y="920175"/>
            <a:ext cx="8441483" cy="3906223"/>
          </a:xfrm>
          <a:prstGeom prst="rect">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just">
              <a:buSzPts val="1100"/>
            </a:pP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Terdapat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sebuah</a:t>
            </a:r>
            <a:r>
              <a:rPr lang="en-US" sz="1600" dirty="0">
                <a:effectLst/>
                <a:latin typeface="Times New Roman" panose="02020603050405020304" pitchFamily="18" charset="0"/>
                <a:ea typeface="Times New Roman" panose="02020603050405020304" pitchFamily="18" charset="0"/>
              </a:rPr>
              <a:t> website RPMS yang </a:t>
            </a:r>
            <a:r>
              <a:rPr lang="en-US" sz="1600" dirty="0" err="1">
                <a:effectLst/>
                <a:latin typeface="Times New Roman" panose="02020603050405020304" pitchFamily="18" charset="0"/>
                <a:ea typeface="Times New Roman" panose="02020603050405020304" pitchFamily="18" charset="0"/>
              </a:rPr>
              <a:t>berfungsi</a:t>
            </a:r>
            <a:r>
              <a:rPr lang="en-US" sz="1600" dirty="0">
                <a:effectLst/>
                <a:latin typeface="Times New Roman" panose="02020603050405020304" pitchFamily="18" charset="0"/>
                <a:ea typeface="Times New Roman" panose="02020603050405020304" pitchFamily="18" charset="0"/>
              </a:rPr>
              <a:t> untuk </a:t>
            </a:r>
            <a:r>
              <a:rPr lang="en-US" sz="1600" dirty="0" err="1">
                <a:effectLst/>
                <a:latin typeface="Times New Roman" panose="02020603050405020304" pitchFamily="18" charset="0"/>
                <a:ea typeface="Times New Roman" panose="02020603050405020304" pitchFamily="18" charset="0"/>
              </a:rPr>
              <a:t>melakukan</a:t>
            </a:r>
            <a:r>
              <a:rPr lang="en-US" sz="1600" dirty="0">
                <a:effectLst/>
                <a:latin typeface="Times New Roman" panose="02020603050405020304" pitchFamily="18" charset="0"/>
                <a:ea typeface="Times New Roman" panose="02020603050405020304" pitchFamily="18" charset="0"/>
              </a:rPr>
              <a:t> proses monitor </a:t>
            </a:r>
            <a:r>
              <a:rPr lang="en-US" sz="1600" dirty="0" err="1">
                <a:effectLst/>
                <a:latin typeface="Times New Roman" panose="02020603050405020304" pitchFamily="18" charset="0"/>
                <a:ea typeface="Times New Roman" panose="02020603050405020304" pitchFamily="18" charset="0"/>
              </a:rPr>
              <a:t>terhadap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yang </a:t>
            </a:r>
            <a:r>
              <a:rPr lang="en-US" sz="1600" dirty="0" err="1">
                <a:effectLst/>
                <a:latin typeface="Times New Roman" panose="02020603050405020304" pitchFamily="18" charset="0"/>
                <a:ea typeface="Times New Roman" panose="02020603050405020304" pitchFamily="18" charset="0"/>
              </a:rPr>
              <a:t>telah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dipasangi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prototipe</a:t>
            </a:r>
            <a:r>
              <a:rPr lang="en-US" sz="1600" dirty="0">
                <a:effectLst/>
                <a:latin typeface="Times New Roman" panose="02020603050405020304" pitchFamily="18" charset="0"/>
                <a:ea typeface="Times New Roman" panose="02020603050405020304" pitchFamily="18" charset="0"/>
              </a:rPr>
              <a:t> RPMS. Website ini juga </a:t>
            </a:r>
            <a:r>
              <a:rPr lang="en-US" sz="1600" dirty="0" err="1">
                <a:effectLst/>
                <a:latin typeface="Times New Roman" panose="02020603050405020304" pitchFamily="18" charset="0"/>
                <a:ea typeface="Times New Roman" panose="02020603050405020304" pitchFamily="18" charset="0"/>
              </a:rPr>
              <a:t>memiliki</a:t>
            </a:r>
            <a:r>
              <a:rPr lang="en-US" sz="1600" dirty="0">
                <a:effectLst/>
                <a:latin typeface="Times New Roman" panose="02020603050405020304" pitchFamily="18" charset="0"/>
                <a:ea typeface="Times New Roman" panose="02020603050405020304" pitchFamily="18" charset="0"/>
              </a:rPr>
              <a:t> database </a:t>
            </a:r>
            <a:r>
              <a:rPr lang="en-US" sz="1600" dirty="0" err="1">
                <a:effectLst/>
                <a:latin typeface="Times New Roman" panose="02020603050405020304" pitchFamily="18" charset="0"/>
                <a:ea typeface="Times New Roman" panose="02020603050405020304" pitchFamily="18" charset="0"/>
              </a:rPr>
              <a:t>sebagai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tempat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penyimpangan</a:t>
            </a:r>
            <a:r>
              <a:rPr lang="en-US" sz="1600" dirty="0">
                <a:effectLst/>
                <a:latin typeface="Times New Roman" panose="02020603050405020304" pitchFamily="18" charset="0"/>
                <a:ea typeface="Times New Roman" panose="02020603050405020304" pitchFamily="18" charset="0"/>
              </a:rPr>
              <a:t> data </a:t>
            </a:r>
            <a:r>
              <a:rPr lang="en-US" sz="1600" dirty="0" err="1">
                <a:effectLst/>
                <a:latin typeface="Times New Roman" panose="02020603050405020304" pitchFamily="18" charset="0"/>
                <a:ea typeface="Times New Roman" panose="02020603050405020304" pitchFamily="18" charset="0"/>
              </a:rPr>
              <a:t>setiap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yang </a:t>
            </a:r>
            <a:r>
              <a:rPr lang="en-US" sz="1600" dirty="0" err="1">
                <a:effectLst/>
                <a:latin typeface="Times New Roman" panose="02020603050405020304" pitchFamily="18" charset="0"/>
                <a:ea typeface="Times New Roman" panose="02020603050405020304" pitchFamily="18" charset="0"/>
              </a:rPr>
              <a:t>telah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diuji</a:t>
            </a:r>
            <a:r>
              <a:rPr lang="en-US" sz="1600" dirty="0">
                <a:effectLst/>
                <a:latin typeface="Times New Roman" panose="02020603050405020304" pitchFamily="18" charset="0"/>
                <a:ea typeface="Times New Roman" panose="02020603050405020304" pitchFamily="18" charset="0"/>
              </a:rPr>
              <a:t> untuk </a:t>
            </a:r>
            <a:r>
              <a:rPr lang="en-US" sz="1600" dirty="0" err="1">
                <a:effectLst/>
                <a:latin typeface="Times New Roman" panose="02020603050405020304" pitchFamily="18" charset="0"/>
                <a:ea typeface="Times New Roman" panose="02020603050405020304" pitchFamily="18" charset="0"/>
              </a:rPr>
              <a:t>dapat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menampung</a:t>
            </a:r>
            <a:r>
              <a:rPr lang="en-US" sz="1600" dirty="0">
                <a:effectLst/>
                <a:latin typeface="Times New Roman" panose="02020603050405020304" pitchFamily="18" charset="0"/>
                <a:ea typeface="Times New Roman" panose="02020603050405020304" pitchFamily="18" charset="0"/>
              </a:rPr>
              <a:t> 1GB data </a:t>
            </a: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batas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tabel</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sampai</a:t>
            </a:r>
            <a:r>
              <a:rPr lang="en-US" sz="1600" dirty="0">
                <a:effectLst/>
                <a:latin typeface="Times New Roman" panose="02020603050405020304" pitchFamily="18" charset="0"/>
                <a:ea typeface="Times New Roman" panose="02020603050405020304" pitchFamily="18" charset="0"/>
              </a:rPr>
              <a:t> 100 </a:t>
            </a:r>
            <a:r>
              <a:rPr lang="en-US" sz="1600" dirty="0" err="1">
                <a:effectLst/>
                <a:latin typeface="Times New Roman" panose="02020603050405020304" pitchFamily="18" charset="0"/>
                <a:ea typeface="Times New Roman" panose="02020603050405020304" pitchFamily="18" charset="0"/>
              </a:rPr>
              <a:t>tabel</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dalam</a:t>
            </a:r>
            <a:r>
              <a:rPr lang="en-US" sz="1600" dirty="0">
                <a:effectLst/>
                <a:latin typeface="Times New Roman" panose="02020603050405020304" pitchFamily="18" charset="0"/>
                <a:ea typeface="Times New Roman" panose="02020603050405020304" pitchFamily="18" charset="0"/>
              </a:rPr>
              <a:t> database. </a:t>
            </a:r>
            <a:r>
              <a:rPr lang="en-US" sz="1600" dirty="0" err="1">
                <a:effectLst/>
                <a:latin typeface="Times New Roman" panose="02020603050405020304" pitchFamily="18" charset="0"/>
                <a:ea typeface="Times New Roman" panose="02020603050405020304" pitchFamily="18" charset="0"/>
              </a:rPr>
              <a:t>Contoh</a:t>
            </a:r>
            <a:r>
              <a:rPr lang="en-US" sz="1600" dirty="0">
                <a:effectLst/>
                <a:latin typeface="Times New Roman" panose="02020603050405020304" pitchFamily="18" charset="0"/>
                <a:ea typeface="Times New Roman" panose="02020603050405020304" pitchFamily="18" charset="0"/>
              </a:rPr>
              <a:t> data yang </a:t>
            </a:r>
            <a:r>
              <a:rPr lang="en-US" sz="1600" dirty="0" err="1">
                <a:effectLst/>
                <a:latin typeface="Times New Roman" panose="02020603050405020304" pitchFamily="18" charset="0"/>
                <a:ea typeface="Times New Roman" panose="02020603050405020304" pitchFamily="18" charset="0"/>
              </a:rPr>
              <a:t>dimaksud</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ialah</a:t>
            </a:r>
            <a:r>
              <a:rPr lang="en-US" sz="1600" dirty="0">
                <a:effectLst/>
                <a:latin typeface="Times New Roman" panose="02020603050405020304" pitchFamily="18" charset="0"/>
                <a:ea typeface="Times New Roman" panose="02020603050405020304" pitchFamily="18" charset="0"/>
              </a:rPr>
              <a:t> biodata </a:t>
            </a:r>
            <a:r>
              <a:rPr lang="en-US" sz="1600" dirty="0" err="1">
                <a:effectLst/>
                <a:latin typeface="Times New Roman" panose="02020603050405020304" pitchFamily="18" charset="0"/>
                <a:ea typeface="Times New Roman" panose="02020603050405020304" pitchFamily="18" charset="0"/>
              </a:rPr>
              <a:t>diri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data </a:t>
            </a:r>
            <a:r>
              <a:rPr lang="en-US" sz="1600" dirty="0" err="1">
                <a:effectLst/>
                <a:latin typeface="Times New Roman" panose="02020603050405020304" pitchFamily="18" charset="0"/>
                <a:ea typeface="Times New Roman" panose="02020603050405020304" pitchFamily="18" charset="0"/>
              </a:rPr>
              <a:t>denyut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nadi</a:t>
            </a:r>
            <a:r>
              <a:rPr lang="en-US" sz="1600" dirty="0">
                <a:effectLst/>
                <a:latin typeface="Times New Roman" panose="02020603050405020304" pitchFamily="18" charset="0"/>
                <a:ea typeface="Times New Roman" panose="02020603050405020304" pitchFamily="18" charset="0"/>
              </a:rPr>
              <a:t>, dan data </a:t>
            </a:r>
            <a:r>
              <a:rPr lang="en-US" sz="1600" dirty="0" err="1">
                <a:effectLst/>
                <a:latin typeface="Times New Roman" panose="02020603050405020304" pitchFamily="18" charset="0"/>
                <a:ea typeface="Times New Roman" panose="02020603050405020304" pitchFamily="18" charset="0"/>
              </a:rPr>
              <a:t>suhu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Database ini juga </a:t>
            </a:r>
            <a:r>
              <a:rPr lang="en-US" sz="1600" dirty="0" err="1">
                <a:effectLst/>
                <a:latin typeface="Times New Roman" panose="02020603050405020304" pitchFamily="18" charset="0"/>
                <a:ea typeface="Times New Roman" panose="02020603050405020304" pitchFamily="18" charset="0"/>
              </a:rPr>
              <a:t>menyimpan</a:t>
            </a:r>
            <a:r>
              <a:rPr lang="en-US" sz="1600" dirty="0">
                <a:effectLst/>
                <a:latin typeface="Times New Roman" panose="02020603050405020304" pitchFamily="18" charset="0"/>
                <a:ea typeface="Times New Roman" panose="02020603050405020304" pitchFamily="18" charset="0"/>
              </a:rPr>
              <a:t> data </a:t>
            </a:r>
            <a:r>
              <a:rPr lang="en-US" sz="1600" dirty="0" err="1">
                <a:effectLst/>
                <a:latin typeface="Times New Roman" panose="02020603050405020304" pitchFamily="18" charset="0"/>
                <a:ea typeface="Times New Roman" panose="02020603050405020304" pitchFamily="18" charset="0"/>
              </a:rPr>
              <a:t>setiap</a:t>
            </a:r>
            <a:r>
              <a:rPr lang="en-US" sz="1600" dirty="0">
                <a:effectLst/>
                <a:latin typeface="Times New Roman" panose="02020603050405020304" pitchFamily="18" charset="0"/>
                <a:ea typeface="Times New Roman" panose="02020603050405020304" pitchFamily="18" charset="0"/>
              </a:rPr>
              <a:t> user yang </a:t>
            </a:r>
            <a:r>
              <a:rPr lang="en-US" sz="1600" dirty="0" err="1">
                <a:effectLst/>
                <a:latin typeface="Times New Roman" panose="02020603050405020304" pitchFamily="18" charset="0"/>
                <a:ea typeface="Times New Roman" panose="02020603050405020304" pitchFamily="18" charset="0"/>
              </a:rPr>
              <a:t>memiliki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akses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t>
            </a:r>
            <a:r>
              <a:rPr lang="en-US" sz="1600" dirty="0">
                <a:effectLst/>
                <a:latin typeface="Times New Roman" panose="02020603050405020304" pitchFamily="18" charset="0"/>
                <a:ea typeface="Times New Roman" panose="02020603050405020304" pitchFamily="18" charset="0"/>
              </a:rPr>
              <a:t> website </a:t>
            </a:r>
            <a:r>
              <a:rPr lang="en-US" sz="1600" dirty="0" err="1">
                <a:effectLst/>
                <a:latin typeface="Times New Roman" panose="02020603050405020304" pitchFamily="18" charset="0"/>
                <a:ea typeface="Times New Roman" panose="02020603050405020304" pitchFamily="18" charset="0"/>
              </a:rPr>
              <a:t>tersebut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Prototipe</a:t>
            </a:r>
            <a:r>
              <a:rPr lang="en-US" sz="1600" dirty="0">
                <a:effectLst/>
                <a:latin typeface="Times New Roman" panose="02020603050405020304" pitchFamily="18" charset="0"/>
                <a:ea typeface="Times New Roman" panose="02020603050405020304" pitchFamily="18" charset="0"/>
              </a:rPr>
              <a:t> RPMS(Real time Patient Monitoring System) </a:t>
            </a:r>
            <a:r>
              <a:rPr lang="en-US" sz="1600" dirty="0" err="1">
                <a:effectLst/>
                <a:latin typeface="Times New Roman" panose="02020603050405020304" pitchFamily="18" charset="0"/>
                <a:ea typeface="Times New Roman" panose="02020603050405020304" pitchFamily="18" charset="0"/>
              </a:rPr>
              <a:t>memiliki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fungsi</a:t>
            </a:r>
            <a:r>
              <a:rPr lang="en-US" sz="1600" dirty="0">
                <a:effectLst/>
                <a:latin typeface="Times New Roman" panose="02020603050405020304" pitchFamily="18" charset="0"/>
                <a:ea typeface="Times New Roman" panose="02020603050405020304" pitchFamily="18" charset="0"/>
              </a:rPr>
              <a:t> untuk </a:t>
            </a:r>
            <a:r>
              <a:rPr lang="en-US" sz="1600" dirty="0" err="1">
                <a:effectLst/>
                <a:latin typeface="Times New Roman" panose="02020603050405020304" pitchFamily="18" charset="0"/>
                <a:ea typeface="Times New Roman" panose="02020603050405020304" pitchFamily="18" charset="0"/>
              </a:rPr>
              <a:t>melakukan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perhitungan</a:t>
            </a:r>
            <a:r>
              <a:rPr lang="en-US" sz="1600" dirty="0">
                <a:effectLst/>
                <a:latin typeface="Times New Roman" panose="02020603050405020304" pitchFamily="18" charset="0"/>
                <a:ea typeface="Times New Roman" panose="02020603050405020304" pitchFamily="18" charset="0"/>
              </a:rPr>
              <a:t> BPM (Beats Per Minutes), dan </a:t>
            </a:r>
            <a:r>
              <a:rPr lang="en-US" sz="1600" dirty="0" err="1">
                <a:effectLst/>
                <a:latin typeface="Times New Roman" panose="02020603050405020304" pitchFamily="18" charset="0"/>
                <a:ea typeface="Times New Roman" panose="02020603050405020304" pitchFamily="18" charset="0"/>
              </a:rPr>
              <a:t>pengukuran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suhu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pada </a:t>
            </a:r>
            <a:r>
              <a:rPr lang="en-US" sz="1600" dirty="0" err="1">
                <a:effectLst/>
                <a:latin typeface="Times New Roman" panose="02020603050405020304" pitchFamily="18" charset="0"/>
                <a:ea typeface="Times New Roman" panose="02020603050405020304" pitchFamily="18" charset="0"/>
              </a:rPr>
              <a:t>setiap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yang </a:t>
            </a:r>
            <a:r>
              <a:rPr lang="en-US" sz="1600" dirty="0" err="1">
                <a:effectLst/>
                <a:latin typeface="Times New Roman" panose="02020603050405020304" pitchFamily="18" charset="0"/>
                <a:ea typeface="Times New Roman" panose="02020603050405020304" pitchFamily="18" charset="0"/>
              </a:rPr>
              <a:t>dipasangi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prototipe</a:t>
            </a:r>
            <a:r>
              <a:rPr lang="en-US" sz="1600" dirty="0">
                <a:effectLst/>
                <a:latin typeface="Times New Roman" panose="02020603050405020304" pitchFamily="18" charset="0"/>
                <a:ea typeface="Times New Roman" panose="02020603050405020304" pitchFamily="18" charset="0"/>
              </a:rPr>
              <a:t> RPMS </a:t>
            </a:r>
            <a:r>
              <a:rPr lang="en-US" sz="1600" dirty="0" err="1">
                <a:effectLst/>
                <a:latin typeface="Times New Roman" panose="02020603050405020304" pitchFamily="18" charset="0"/>
                <a:ea typeface="Times New Roman" panose="02020603050405020304" pitchFamily="18" charset="0"/>
              </a:rPr>
              <a:t>dengan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satuan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derajat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celcius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Selanjutnya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Prototipe</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akan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mengirimkan</a:t>
            </a:r>
            <a:r>
              <a:rPr lang="en-US" sz="1600" dirty="0">
                <a:effectLst/>
                <a:latin typeface="Times New Roman" panose="02020603050405020304" pitchFamily="18" charset="0"/>
                <a:ea typeface="Times New Roman" panose="02020603050405020304" pitchFamily="18" charset="0"/>
              </a:rPr>
              <a:t> data-data sensor </a:t>
            </a:r>
            <a:r>
              <a:rPr lang="en-US" sz="1600" dirty="0" err="1">
                <a:effectLst/>
                <a:latin typeface="Times New Roman" panose="02020603050405020304" pitchFamily="18" charset="0"/>
                <a:ea typeface="Times New Roman" panose="02020603050405020304" pitchFamily="18" charset="0"/>
              </a:rPr>
              <a:t>denyut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nadi</a:t>
            </a:r>
            <a:r>
              <a:rPr lang="en-US" sz="1600" dirty="0">
                <a:effectLst/>
                <a:latin typeface="Times New Roman" panose="02020603050405020304" pitchFamily="18" charset="0"/>
                <a:ea typeface="Times New Roman" panose="02020603050405020304" pitchFamily="18" charset="0"/>
              </a:rPr>
              <a:t> dan </a:t>
            </a:r>
            <a:r>
              <a:rPr lang="en-US" sz="1600" dirty="0" err="1">
                <a:effectLst/>
                <a:latin typeface="Times New Roman" panose="02020603050405020304" pitchFamily="18" charset="0"/>
                <a:ea typeface="Times New Roman" panose="02020603050405020304" pitchFamily="18" charset="0"/>
              </a:rPr>
              <a:t>suhu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sebuah</a:t>
            </a:r>
            <a:r>
              <a:rPr lang="en-US" sz="1600" dirty="0">
                <a:effectLst/>
                <a:latin typeface="Times New Roman" panose="02020603050405020304" pitchFamily="18" charset="0"/>
                <a:ea typeface="Times New Roman" panose="02020603050405020304" pitchFamily="18" charset="0"/>
              </a:rPr>
              <a:t> website dan </a:t>
            </a:r>
            <a:r>
              <a:rPr lang="en-US" sz="1600" dirty="0" err="1">
                <a:effectLst/>
                <a:latin typeface="Times New Roman" panose="02020603050405020304" pitchFamily="18" charset="0"/>
                <a:ea typeface="Times New Roman" panose="02020603050405020304" pitchFamily="18" charset="0"/>
              </a:rPr>
              <a:t>akan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disimpan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dalam</a:t>
            </a:r>
            <a:r>
              <a:rPr lang="en-US" sz="1600" dirty="0">
                <a:effectLst/>
                <a:latin typeface="Times New Roman" panose="02020603050405020304" pitchFamily="18" charset="0"/>
                <a:ea typeface="Times New Roman" panose="02020603050405020304" pitchFamily="18" charset="0"/>
              </a:rPr>
              <a:t> database </a:t>
            </a:r>
            <a:r>
              <a:rPr lang="en-US" sz="1600" dirty="0" err="1">
                <a:effectLst/>
                <a:latin typeface="Times New Roman" panose="02020603050405020304" pitchFamily="18" charset="0"/>
                <a:ea typeface="Times New Roman" panose="02020603050405020304" pitchFamily="18" charset="0"/>
              </a:rPr>
              <a:t>setiap</a:t>
            </a:r>
            <a:r>
              <a:rPr lang="en-US" sz="1600" dirty="0">
                <a:effectLst/>
                <a:latin typeface="Times New Roman" panose="02020603050405020304" pitchFamily="18" charset="0"/>
                <a:ea typeface="Times New Roman" panose="02020603050405020304" pitchFamily="18" charset="0"/>
              </a:rPr>
              <a:t> 5 </a:t>
            </a:r>
            <a:r>
              <a:rPr lang="en-US" sz="1600" dirty="0" err="1">
                <a:effectLst/>
                <a:latin typeface="Times New Roman" panose="02020603050405020304" pitchFamily="18" charset="0"/>
                <a:ea typeface="Times New Roman" panose="02020603050405020304" pitchFamily="18" charset="0"/>
              </a:rPr>
              <a:t>detik</a:t>
            </a:r>
            <a:r>
              <a:rPr lang="en-US" sz="1600" dirty="0">
                <a:effectLst/>
                <a:latin typeface="Times New Roman" panose="02020603050405020304" pitchFamily="18" charset="0"/>
                <a:ea typeface="Times New Roman" panose="02020603050405020304" pitchFamily="18" charset="0"/>
              </a:rPr>
              <a:t>. Data </a:t>
            </a:r>
            <a:r>
              <a:rPr lang="en-US" sz="1600" dirty="0" err="1">
                <a:effectLst/>
                <a:latin typeface="Times New Roman" panose="02020603050405020304" pitchFamily="18" charset="0"/>
                <a:ea typeface="Times New Roman" panose="02020603050405020304" pitchFamily="18" charset="0"/>
              </a:rPr>
              <a:t>tersebut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selanjutnya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akan</a:t>
            </a:r>
            <a:r>
              <a:rPr lang="en-US" sz="1600" dirty="0">
                <a:effectLst/>
                <a:latin typeface="Times New Roman" panose="02020603050405020304" pitchFamily="18" charset="0"/>
                <a:ea typeface="Times New Roman" panose="02020603050405020304" pitchFamily="18" charset="0"/>
              </a:rPr>
              <a:t> di </a:t>
            </a:r>
            <a:r>
              <a:rPr lang="en-US" sz="1600" dirty="0" err="1">
                <a:effectLst/>
                <a:latin typeface="Times New Roman" panose="02020603050405020304" pitchFamily="18" charset="0"/>
                <a:ea typeface="Times New Roman" panose="02020603050405020304" pitchFamily="18" charset="0"/>
              </a:rPr>
              <a:t>tampilkan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sebuah</a:t>
            </a:r>
            <a:r>
              <a:rPr lang="en-US" sz="1600" dirty="0">
                <a:effectLst/>
                <a:latin typeface="Times New Roman" panose="02020603050405020304" pitchFamily="18" charset="0"/>
                <a:ea typeface="Times New Roman" panose="02020603050405020304" pitchFamily="18" charset="0"/>
              </a:rPr>
              <a:t> website yang </a:t>
            </a:r>
            <a:r>
              <a:rPr lang="en-US" sz="1600" dirty="0" err="1">
                <a:effectLst/>
                <a:latin typeface="Times New Roman" panose="02020603050405020304" pitchFamily="18" charset="0"/>
                <a:ea typeface="Times New Roman" panose="02020603050405020304" pitchFamily="18" charset="0"/>
              </a:rPr>
              <a:t>berfungsi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sebagai</a:t>
            </a:r>
            <a:r>
              <a:rPr lang="en-US" sz="1600" dirty="0">
                <a:effectLst/>
                <a:latin typeface="Times New Roman" panose="02020603050405020304" pitchFamily="18" charset="0"/>
                <a:ea typeface="Times New Roman" panose="02020603050405020304" pitchFamily="18" charset="0"/>
              </a:rPr>
              <a:t> media untuk </a:t>
            </a:r>
            <a:r>
              <a:rPr lang="en-US" sz="1600" dirty="0" err="1">
                <a:effectLst/>
                <a:latin typeface="Times New Roman" panose="02020603050405020304" pitchFamily="18" charset="0"/>
                <a:ea typeface="Times New Roman" panose="02020603050405020304" pitchFamily="18" charset="0"/>
              </a:rPr>
              <a:t>melakukan</a:t>
            </a:r>
            <a:r>
              <a:rPr lang="en-US" sz="1600" dirty="0">
                <a:effectLst/>
                <a:latin typeface="Times New Roman" panose="02020603050405020304" pitchFamily="18" charset="0"/>
                <a:ea typeface="Times New Roman" panose="02020603050405020304" pitchFamily="18" charset="0"/>
              </a:rPr>
              <a:t> proses monitor </a:t>
            </a:r>
            <a:r>
              <a:rPr lang="en-US" sz="1600" dirty="0" err="1">
                <a:effectLst/>
                <a:latin typeface="Times New Roman" panose="02020603050405020304" pitchFamily="18" charset="0"/>
                <a:ea typeface="Times New Roman" panose="02020603050405020304" pitchFamily="18" charset="0"/>
              </a:rPr>
              <a:t>terhadap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pasien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Pengiriman</a:t>
            </a:r>
            <a:r>
              <a:rPr lang="en-US" sz="1600" dirty="0">
                <a:effectLst/>
                <a:latin typeface="Times New Roman" panose="02020603050405020304" pitchFamily="18" charset="0"/>
                <a:ea typeface="Times New Roman" panose="02020603050405020304" pitchFamily="18" charset="0"/>
              </a:rPr>
              <a:t> data sensor </a:t>
            </a:r>
            <a:r>
              <a:rPr lang="en-US" sz="1600" dirty="0" err="1">
                <a:effectLst/>
                <a:latin typeface="Times New Roman" panose="02020603050405020304" pitchFamily="18" charset="0"/>
                <a:ea typeface="Times New Roman" panose="02020603050405020304" pitchFamily="18" charset="0"/>
              </a:rPr>
              <a:t>denyut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nadi</a:t>
            </a:r>
            <a:r>
              <a:rPr lang="en-US" sz="1600" dirty="0">
                <a:effectLst/>
                <a:latin typeface="Times New Roman" panose="02020603050405020304" pitchFamily="18" charset="0"/>
                <a:ea typeface="Times New Roman" panose="02020603050405020304" pitchFamily="18" charset="0"/>
              </a:rPr>
              <a:t> dan </a:t>
            </a:r>
            <a:r>
              <a:rPr lang="en-US" sz="1600" dirty="0" err="1">
                <a:effectLst/>
                <a:latin typeface="Times New Roman" panose="02020603050405020304" pitchFamily="18" charset="0"/>
                <a:ea typeface="Times New Roman" panose="02020603050405020304" pitchFamily="18" charset="0"/>
              </a:rPr>
              <a:t>suhu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tubuh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menggunakan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protokol</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komunikasi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berbasis</a:t>
            </a:r>
            <a:r>
              <a:rPr lang="en-US" sz="1600" dirty="0">
                <a:effectLst/>
                <a:latin typeface="Times New Roman" panose="02020603050405020304" pitchFamily="18" charset="0"/>
                <a:ea typeface="Times New Roman" panose="02020603050405020304" pitchFamily="18" charset="0"/>
              </a:rPr>
              <a:t> website (http), </a:t>
            </a:r>
            <a:r>
              <a:rPr lang="en-US" sz="1600" dirty="0" err="1">
                <a:effectLst/>
                <a:latin typeface="Times New Roman" panose="02020603050405020304" pitchFamily="18" charset="0"/>
                <a:ea typeface="Times New Roman" panose="02020603050405020304" pitchFamily="18" charset="0"/>
              </a:rPr>
              <a:t>sehingga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memungkinkan</a:t>
            </a:r>
            <a:r>
              <a:rPr lang="en-US" sz="1600" dirty="0">
                <a:effectLst/>
                <a:latin typeface="Times New Roman" panose="02020603050405020304" pitchFamily="18" charset="0"/>
                <a:ea typeface="Times New Roman" panose="02020603050405020304" pitchFamily="18" charset="0"/>
              </a:rPr>
              <a:t> data sensor </a:t>
            </a:r>
            <a:r>
              <a:rPr lang="en-US" sz="1600" dirty="0" err="1">
                <a:effectLst/>
                <a:latin typeface="Times New Roman" panose="02020603050405020304" pitchFamily="18" charset="0"/>
                <a:ea typeface="Times New Roman" panose="02020603050405020304" pitchFamily="18" charset="0"/>
              </a:rPr>
              <a:t>dikirimkan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melalui</a:t>
            </a:r>
            <a:r>
              <a:rPr lang="en-US" sz="1600" dirty="0">
                <a:effectLst/>
                <a:latin typeface="Times New Roman" panose="02020603050405020304" pitchFamily="18" charset="0"/>
                <a:ea typeface="Times New Roman" panose="02020603050405020304" pitchFamily="18" charset="0"/>
              </a:rPr>
              <a:t> port 80 dan </a:t>
            </a:r>
            <a:r>
              <a:rPr lang="en-US" sz="1600" dirty="0" err="1">
                <a:effectLst/>
                <a:latin typeface="Times New Roman" panose="02020603050405020304" pitchFamily="18" charset="0"/>
                <a:ea typeface="Times New Roman" panose="02020603050405020304" pitchFamily="18" charset="0"/>
              </a:rPr>
              <a:t>menggunakan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akses</a:t>
            </a:r>
            <a:r>
              <a:rPr lang="en-US" sz="1600" dirty="0">
                <a:effectLst/>
                <a:latin typeface="Times New Roman" panose="02020603050405020304" pitchFamily="18" charset="0"/>
                <a:ea typeface="Times New Roman" panose="02020603050405020304" pitchFamily="18" charset="0"/>
              </a:rPr>
              <a:t> Wi-Fi yang </a:t>
            </a:r>
            <a:r>
              <a:rPr lang="en-US" sz="1600" dirty="0" err="1">
                <a:effectLst/>
                <a:latin typeface="Times New Roman" panose="02020603050405020304" pitchFamily="18" charset="0"/>
                <a:ea typeface="Times New Roman" panose="02020603050405020304" pitchFamily="18" charset="0"/>
              </a:rPr>
              <a:t>telah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umum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digunakan</a:t>
            </a:r>
            <a:r>
              <a:rPr lang="en-US" sz="1600" dirty="0">
                <a:effectLst/>
                <a:latin typeface="Times New Roman" panose="02020603050405020304" pitchFamily="18" charset="0"/>
                <a:ea typeface="Times New Roman" panose="02020603050405020304" pitchFamily="18" charset="0"/>
              </a:rPr>
              <a:t> di </a:t>
            </a:r>
            <a:r>
              <a:rPr lang="en-US" sz="1600" dirty="0" err="1">
                <a:effectLst/>
                <a:latin typeface="Times New Roman" panose="02020603050405020304" pitchFamily="18" charset="0"/>
                <a:ea typeface="Times New Roman" panose="02020603050405020304" pitchFamily="18" charset="0"/>
              </a:rPr>
              <a:t>tempat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publik</a:t>
            </a:r>
            <a:r>
              <a:rPr lang="en-US" sz="1600" dirty="0">
                <a:effectLst/>
                <a:latin typeface="Times New Roman" panose="02020603050405020304" pitchFamily="18" charset="0"/>
                <a:ea typeface="Times New Roman" panose="02020603050405020304" pitchFamily="18" charset="0"/>
              </a:rPr>
              <a:t>.</a:t>
            </a:r>
          </a:p>
          <a:p>
            <a:pPr marL="0" lvl="0" indent="0" algn="just" rtl="0">
              <a:spcBef>
                <a:spcPts val="0"/>
              </a:spcBef>
              <a:spcAft>
                <a:spcPts val="0"/>
              </a:spcAft>
              <a:buClr>
                <a:srgbClr val="000000"/>
              </a:buClr>
              <a:buSzPts val="1100"/>
              <a:buFont typeface="Arial"/>
              <a:buNone/>
            </a:pPr>
            <a:endParaRPr sz="1600" dirty="0">
              <a:solidFill>
                <a:schemeClr val="dk1"/>
              </a:solidFill>
              <a:latin typeface="Abel"/>
              <a:ea typeface="Abel"/>
              <a:cs typeface="Abel"/>
              <a:sym typeface="Abel"/>
            </a:endParaRPr>
          </a:p>
        </p:txBody>
      </p:sp>
      <p:grpSp>
        <p:nvGrpSpPr>
          <p:cNvPr id="839" name="Google Shape;839;p35"/>
          <p:cNvGrpSpPr/>
          <p:nvPr/>
        </p:nvGrpSpPr>
        <p:grpSpPr>
          <a:xfrm>
            <a:off x="7933002" y="4164130"/>
            <a:ext cx="709194" cy="1137418"/>
            <a:chOff x="5944999" y="2940135"/>
            <a:chExt cx="741931" cy="1090741"/>
          </a:xfrm>
        </p:grpSpPr>
        <p:sp>
          <p:nvSpPr>
            <p:cNvPr id="840" name="Google Shape;840;p35"/>
            <p:cNvSpPr/>
            <p:nvPr/>
          </p:nvSpPr>
          <p:spPr>
            <a:xfrm>
              <a:off x="6553214" y="3404344"/>
              <a:ext cx="90676" cy="166887"/>
            </a:xfrm>
            <a:custGeom>
              <a:avLst/>
              <a:gdLst/>
              <a:ahLst/>
              <a:cxnLst/>
              <a:rect l="l" t="t" r="r" b="b"/>
              <a:pathLst>
                <a:path w="3059" h="5630" extrusionOk="0">
                  <a:moveTo>
                    <a:pt x="504" y="1"/>
                  </a:moveTo>
                  <a:cubicBezTo>
                    <a:pt x="226" y="1"/>
                    <a:pt x="1" y="226"/>
                    <a:pt x="1" y="504"/>
                  </a:cubicBezTo>
                  <a:lnTo>
                    <a:pt x="1" y="5127"/>
                  </a:lnTo>
                  <a:cubicBezTo>
                    <a:pt x="1" y="5405"/>
                    <a:pt x="226" y="5630"/>
                    <a:pt x="504" y="5630"/>
                  </a:cubicBezTo>
                  <a:lnTo>
                    <a:pt x="2555" y="5630"/>
                  </a:lnTo>
                  <a:cubicBezTo>
                    <a:pt x="2833" y="5630"/>
                    <a:pt x="3058" y="5405"/>
                    <a:pt x="3058" y="5127"/>
                  </a:cubicBezTo>
                  <a:lnTo>
                    <a:pt x="3058" y="504"/>
                  </a:lnTo>
                  <a:cubicBezTo>
                    <a:pt x="3058" y="226"/>
                    <a:pt x="2833" y="1"/>
                    <a:pt x="25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587184" y="3245725"/>
              <a:ext cx="22706" cy="158647"/>
            </a:xfrm>
            <a:custGeom>
              <a:avLst/>
              <a:gdLst/>
              <a:ahLst/>
              <a:cxnLst/>
              <a:rect l="l" t="t" r="r" b="b"/>
              <a:pathLst>
                <a:path w="766" h="5352" extrusionOk="0">
                  <a:moveTo>
                    <a:pt x="1" y="0"/>
                  </a:moveTo>
                  <a:lnTo>
                    <a:pt x="1" y="5352"/>
                  </a:lnTo>
                  <a:lnTo>
                    <a:pt x="766" y="5352"/>
                  </a:lnTo>
                  <a:lnTo>
                    <a:pt x="766"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17820" y="3105247"/>
              <a:ext cx="161463" cy="140505"/>
            </a:xfrm>
            <a:custGeom>
              <a:avLst/>
              <a:gdLst/>
              <a:ahLst/>
              <a:cxnLst/>
              <a:rect l="l" t="t" r="r" b="b"/>
              <a:pathLst>
                <a:path w="5447" h="4740" extrusionOk="0">
                  <a:moveTo>
                    <a:pt x="886" y="1"/>
                  </a:moveTo>
                  <a:lnTo>
                    <a:pt x="763" y="128"/>
                  </a:lnTo>
                  <a:cubicBezTo>
                    <a:pt x="271" y="639"/>
                    <a:pt x="1" y="1309"/>
                    <a:pt x="1" y="2015"/>
                  </a:cubicBezTo>
                  <a:cubicBezTo>
                    <a:pt x="1" y="3517"/>
                    <a:pt x="1222" y="4739"/>
                    <a:pt x="2723" y="4739"/>
                  </a:cubicBezTo>
                  <a:cubicBezTo>
                    <a:pt x="4225" y="4739"/>
                    <a:pt x="5446" y="3517"/>
                    <a:pt x="5446" y="2015"/>
                  </a:cubicBezTo>
                  <a:cubicBezTo>
                    <a:pt x="5446" y="1309"/>
                    <a:pt x="5175" y="639"/>
                    <a:pt x="4683" y="128"/>
                  </a:cubicBezTo>
                  <a:lnTo>
                    <a:pt x="4560" y="1"/>
                  </a:lnTo>
                  <a:lnTo>
                    <a:pt x="4195" y="834"/>
                  </a:lnTo>
                  <a:cubicBezTo>
                    <a:pt x="4465" y="1170"/>
                    <a:pt x="4613" y="1583"/>
                    <a:pt x="4613" y="2015"/>
                  </a:cubicBezTo>
                  <a:cubicBezTo>
                    <a:pt x="4613" y="3057"/>
                    <a:pt x="3765" y="3905"/>
                    <a:pt x="2723" y="3905"/>
                  </a:cubicBezTo>
                  <a:cubicBezTo>
                    <a:pt x="1681" y="3905"/>
                    <a:pt x="835" y="3057"/>
                    <a:pt x="835" y="2015"/>
                  </a:cubicBezTo>
                  <a:cubicBezTo>
                    <a:pt x="835" y="1583"/>
                    <a:pt x="982" y="1170"/>
                    <a:pt x="1252" y="834"/>
                  </a:cubicBezTo>
                  <a:lnTo>
                    <a:pt x="886"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980363" y="3487582"/>
              <a:ext cx="90706" cy="166887"/>
            </a:xfrm>
            <a:custGeom>
              <a:avLst/>
              <a:gdLst/>
              <a:ahLst/>
              <a:cxnLst/>
              <a:rect l="l" t="t" r="r" b="b"/>
              <a:pathLst>
                <a:path w="3060" h="5630" extrusionOk="0">
                  <a:moveTo>
                    <a:pt x="504" y="0"/>
                  </a:moveTo>
                  <a:cubicBezTo>
                    <a:pt x="227" y="0"/>
                    <a:pt x="1" y="225"/>
                    <a:pt x="1" y="503"/>
                  </a:cubicBezTo>
                  <a:lnTo>
                    <a:pt x="1" y="5126"/>
                  </a:lnTo>
                  <a:cubicBezTo>
                    <a:pt x="1" y="5404"/>
                    <a:pt x="226" y="5629"/>
                    <a:pt x="504" y="5629"/>
                  </a:cubicBezTo>
                  <a:lnTo>
                    <a:pt x="2556" y="5629"/>
                  </a:lnTo>
                  <a:cubicBezTo>
                    <a:pt x="2834" y="5629"/>
                    <a:pt x="3060" y="5404"/>
                    <a:pt x="3060" y="5126"/>
                  </a:cubicBezTo>
                  <a:lnTo>
                    <a:pt x="3060" y="503"/>
                  </a:lnTo>
                  <a:cubicBezTo>
                    <a:pt x="3060" y="225"/>
                    <a:pt x="2834"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014393" y="3654442"/>
              <a:ext cx="22677" cy="158647"/>
            </a:xfrm>
            <a:custGeom>
              <a:avLst/>
              <a:gdLst/>
              <a:ahLst/>
              <a:cxnLst/>
              <a:rect l="l" t="t" r="r" b="b"/>
              <a:pathLst>
                <a:path w="765" h="5352" extrusionOk="0">
                  <a:moveTo>
                    <a:pt x="0" y="0"/>
                  </a:moveTo>
                  <a:lnTo>
                    <a:pt x="0" y="5352"/>
                  </a:lnTo>
                  <a:lnTo>
                    <a:pt x="764" y="5352"/>
                  </a:lnTo>
                  <a:lnTo>
                    <a:pt x="764"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5944999" y="3813061"/>
              <a:ext cx="161463" cy="140505"/>
            </a:xfrm>
            <a:custGeom>
              <a:avLst/>
              <a:gdLst/>
              <a:ahLst/>
              <a:cxnLst/>
              <a:rect l="l" t="t" r="r" b="b"/>
              <a:pathLst>
                <a:path w="5447" h="4740" extrusionOk="0">
                  <a:moveTo>
                    <a:pt x="2724" y="1"/>
                  </a:moveTo>
                  <a:cubicBezTo>
                    <a:pt x="1222" y="1"/>
                    <a:pt x="0" y="1223"/>
                    <a:pt x="0" y="2724"/>
                  </a:cubicBezTo>
                  <a:cubicBezTo>
                    <a:pt x="0" y="3431"/>
                    <a:pt x="271" y="4100"/>
                    <a:pt x="763" y="4611"/>
                  </a:cubicBezTo>
                  <a:lnTo>
                    <a:pt x="886" y="4739"/>
                  </a:lnTo>
                  <a:lnTo>
                    <a:pt x="1251" y="3905"/>
                  </a:lnTo>
                  <a:cubicBezTo>
                    <a:pt x="981" y="3570"/>
                    <a:pt x="834" y="3157"/>
                    <a:pt x="834" y="2724"/>
                  </a:cubicBezTo>
                  <a:cubicBezTo>
                    <a:pt x="834" y="1682"/>
                    <a:pt x="1682" y="835"/>
                    <a:pt x="2724" y="835"/>
                  </a:cubicBezTo>
                  <a:cubicBezTo>
                    <a:pt x="3765" y="835"/>
                    <a:pt x="4612" y="1682"/>
                    <a:pt x="4612" y="2724"/>
                  </a:cubicBezTo>
                  <a:cubicBezTo>
                    <a:pt x="4612" y="3157"/>
                    <a:pt x="4465" y="3570"/>
                    <a:pt x="4195" y="3905"/>
                  </a:cubicBezTo>
                  <a:lnTo>
                    <a:pt x="4560" y="4739"/>
                  </a:lnTo>
                  <a:lnTo>
                    <a:pt x="4683" y="4612"/>
                  </a:lnTo>
                  <a:cubicBezTo>
                    <a:pt x="5176" y="4100"/>
                    <a:pt x="5446" y="3431"/>
                    <a:pt x="5446" y="2724"/>
                  </a:cubicBezTo>
                  <a:cubicBezTo>
                    <a:pt x="5446" y="1223"/>
                    <a:pt x="4225" y="1"/>
                    <a:pt x="2724" y="1"/>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6132876" y="3811905"/>
              <a:ext cx="370176" cy="122038"/>
            </a:xfrm>
            <a:custGeom>
              <a:avLst/>
              <a:gdLst/>
              <a:ahLst/>
              <a:cxnLst/>
              <a:rect l="l" t="t" r="r" b="b"/>
              <a:pathLst>
                <a:path w="12488" h="4117" extrusionOk="0">
                  <a:moveTo>
                    <a:pt x="10949" y="550"/>
                  </a:moveTo>
                  <a:lnTo>
                    <a:pt x="7272" y="3567"/>
                  </a:lnTo>
                  <a:lnTo>
                    <a:pt x="5216" y="3567"/>
                  </a:lnTo>
                  <a:lnTo>
                    <a:pt x="1539" y="550"/>
                  </a:lnTo>
                  <a:close/>
                  <a:moveTo>
                    <a:pt x="1" y="1"/>
                  </a:moveTo>
                  <a:lnTo>
                    <a:pt x="5020" y="4117"/>
                  </a:lnTo>
                  <a:lnTo>
                    <a:pt x="7469" y="4117"/>
                  </a:lnTo>
                  <a:lnTo>
                    <a:pt x="12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6118974" y="3950249"/>
              <a:ext cx="385382" cy="64324"/>
            </a:xfrm>
            <a:custGeom>
              <a:avLst/>
              <a:gdLst/>
              <a:ahLst/>
              <a:cxnLst/>
              <a:rect l="l" t="t" r="r" b="b"/>
              <a:pathLst>
                <a:path w="13001" h="2170" extrusionOk="0">
                  <a:moveTo>
                    <a:pt x="1085" y="1"/>
                  </a:moveTo>
                  <a:cubicBezTo>
                    <a:pt x="486" y="1"/>
                    <a:pt x="0" y="486"/>
                    <a:pt x="0" y="1085"/>
                  </a:cubicBezTo>
                  <a:cubicBezTo>
                    <a:pt x="0" y="1682"/>
                    <a:pt x="486" y="2169"/>
                    <a:pt x="1085" y="2169"/>
                  </a:cubicBezTo>
                  <a:lnTo>
                    <a:pt x="11916" y="2169"/>
                  </a:lnTo>
                  <a:cubicBezTo>
                    <a:pt x="12515" y="2169"/>
                    <a:pt x="13001" y="1682"/>
                    <a:pt x="13001" y="1085"/>
                  </a:cubicBezTo>
                  <a:cubicBezTo>
                    <a:pt x="13001" y="486"/>
                    <a:pt x="12515" y="1"/>
                    <a:pt x="11916"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6102641" y="3933916"/>
              <a:ext cx="418048" cy="96961"/>
            </a:xfrm>
            <a:custGeom>
              <a:avLst/>
              <a:gdLst/>
              <a:ahLst/>
              <a:cxnLst/>
              <a:rect l="l" t="t" r="r" b="b"/>
              <a:pathLst>
                <a:path w="14103" h="3271" extrusionOk="0">
                  <a:moveTo>
                    <a:pt x="12467" y="552"/>
                  </a:moveTo>
                  <a:cubicBezTo>
                    <a:pt x="13066" y="552"/>
                    <a:pt x="13552" y="1037"/>
                    <a:pt x="13552" y="1636"/>
                  </a:cubicBezTo>
                  <a:cubicBezTo>
                    <a:pt x="13552" y="2233"/>
                    <a:pt x="13066" y="2720"/>
                    <a:pt x="12467" y="2720"/>
                  </a:cubicBezTo>
                  <a:lnTo>
                    <a:pt x="1635" y="2720"/>
                  </a:lnTo>
                  <a:cubicBezTo>
                    <a:pt x="1037" y="2720"/>
                    <a:pt x="550" y="2233"/>
                    <a:pt x="550" y="1636"/>
                  </a:cubicBezTo>
                  <a:cubicBezTo>
                    <a:pt x="550" y="1037"/>
                    <a:pt x="1037" y="552"/>
                    <a:pt x="1635" y="552"/>
                  </a:cubicBezTo>
                  <a:close/>
                  <a:moveTo>
                    <a:pt x="1635" y="1"/>
                  </a:moveTo>
                  <a:cubicBezTo>
                    <a:pt x="732" y="1"/>
                    <a:pt x="0" y="733"/>
                    <a:pt x="0" y="1636"/>
                  </a:cubicBezTo>
                  <a:cubicBezTo>
                    <a:pt x="0" y="2538"/>
                    <a:pt x="732" y="3270"/>
                    <a:pt x="1635" y="3270"/>
                  </a:cubicBezTo>
                  <a:lnTo>
                    <a:pt x="12467" y="3270"/>
                  </a:lnTo>
                  <a:cubicBezTo>
                    <a:pt x="13371" y="3270"/>
                    <a:pt x="14103" y="2538"/>
                    <a:pt x="14103" y="1636"/>
                  </a:cubicBezTo>
                  <a:cubicBezTo>
                    <a:pt x="14103" y="733"/>
                    <a:pt x="13371" y="1"/>
                    <a:pt x="1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6125792" y="3956563"/>
              <a:ext cx="51667" cy="51667"/>
            </a:xfrm>
            <a:custGeom>
              <a:avLst/>
              <a:gdLst/>
              <a:ahLst/>
              <a:cxnLst/>
              <a:rect l="l" t="t" r="r" b="b"/>
              <a:pathLst>
                <a:path w="1743" h="1743" extrusionOk="0">
                  <a:moveTo>
                    <a:pt x="871" y="1"/>
                  </a:moveTo>
                  <a:cubicBezTo>
                    <a:pt x="390" y="1"/>
                    <a:pt x="1" y="390"/>
                    <a:pt x="1" y="872"/>
                  </a:cubicBezTo>
                  <a:cubicBezTo>
                    <a:pt x="1" y="1353"/>
                    <a:pt x="390" y="1742"/>
                    <a:pt x="871" y="1742"/>
                  </a:cubicBezTo>
                  <a:cubicBezTo>
                    <a:pt x="1353" y="1742"/>
                    <a:pt x="1742" y="1353"/>
                    <a:pt x="1742" y="872"/>
                  </a:cubicBezTo>
                  <a:cubicBezTo>
                    <a:pt x="1742" y="390"/>
                    <a:pt x="1353" y="1"/>
                    <a:pt x="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6141473" y="3972244"/>
              <a:ext cx="20305" cy="20305"/>
            </a:xfrm>
            <a:custGeom>
              <a:avLst/>
              <a:gdLst/>
              <a:ahLst/>
              <a:cxnLst/>
              <a:rect l="l" t="t" r="r" b="b"/>
              <a:pathLst>
                <a:path w="685" h="685" extrusionOk="0">
                  <a:moveTo>
                    <a:pt x="342" y="1"/>
                  </a:moveTo>
                  <a:cubicBezTo>
                    <a:pt x="154" y="1"/>
                    <a:pt x="1" y="154"/>
                    <a:pt x="1" y="343"/>
                  </a:cubicBezTo>
                  <a:cubicBezTo>
                    <a:pt x="1" y="531"/>
                    <a:pt x="154" y="684"/>
                    <a:pt x="342" y="684"/>
                  </a:cubicBezTo>
                  <a:cubicBezTo>
                    <a:pt x="531" y="684"/>
                    <a:pt x="684" y="531"/>
                    <a:pt x="684" y="343"/>
                  </a:cubicBezTo>
                  <a:cubicBezTo>
                    <a:pt x="684" y="154"/>
                    <a:pt x="531" y="1"/>
                    <a:pt x="342"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6189465" y="3956563"/>
              <a:ext cx="51697" cy="51667"/>
            </a:xfrm>
            <a:custGeom>
              <a:avLst/>
              <a:gdLst/>
              <a:ahLst/>
              <a:cxnLst/>
              <a:rect l="l" t="t" r="r" b="b"/>
              <a:pathLst>
                <a:path w="1744" h="1743" extrusionOk="0">
                  <a:moveTo>
                    <a:pt x="872" y="1"/>
                  </a:moveTo>
                  <a:cubicBezTo>
                    <a:pt x="391" y="1"/>
                    <a:pt x="1" y="390"/>
                    <a:pt x="1" y="872"/>
                  </a:cubicBezTo>
                  <a:cubicBezTo>
                    <a:pt x="1" y="1353"/>
                    <a:pt x="391" y="1742"/>
                    <a:pt x="872" y="1742"/>
                  </a:cubicBezTo>
                  <a:cubicBezTo>
                    <a:pt x="1353" y="1742"/>
                    <a:pt x="1743" y="1353"/>
                    <a:pt x="1743" y="872"/>
                  </a:cubicBezTo>
                  <a:cubicBezTo>
                    <a:pt x="1743" y="390"/>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205146" y="3972244"/>
              <a:ext cx="20335" cy="20305"/>
            </a:xfrm>
            <a:custGeom>
              <a:avLst/>
              <a:gdLst/>
              <a:ahLst/>
              <a:cxnLst/>
              <a:rect l="l" t="t" r="r" b="b"/>
              <a:pathLst>
                <a:path w="686" h="685" extrusionOk="0">
                  <a:moveTo>
                    <a:pt x="343" y="1"/>
                  </a:moveTo>
                  <a:cubicBezTo>
                    <a:pt x="154" y="1"/>
                    <a:pt x="1" y="154"/>
                    <a:pt x="1" y="343"/>
                  </a:cubicBezTo>
                  <a:cubicBezTo>
                    <a:pt x="1" y="531"/>
                    <a:pt x="154" y="684"/>
                    <a:pt x="343" y="684"/>
                  </a:cubicBezTo>
                  <a:cubicBezTo>
                    <a:pt x="532" y="684"/>
                    <a:pt x="685" y="531"/>
                    <a:pt x="685" y="343"/>
                  </a:cubicBezTo>
                  <a:cubicBezTo>
                    <a:pt x="685" y="154"/>
                    <a:pt x="532" y="1"/>
                    <a:pt x="343"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6253079" y="3956474"/>
              <a:ext cx="51667" cy="51697"/>
            </a:xfrm>
            <a:custGeom>
              <a:avLst/>
              <a:gdLst/>
              <a:ahLst/>
              <a:cxnLst/>
              <a:rect l="l" t="t" r="r" b="b"/>
              <a:pathLst>
                <a:path w="1743" h="1744" extrusionOk="0">
                  <a:moveTo>
                    <a:pt x="872" y="0"/>
                  </a:moveTo>
                  <a:cubicBezTo>
                    <a:pt x="390" y="0"/>
                    <a:pt x="1" y="391"/>
                    <a:pt x="1" y="872"/>
                  </a:cubicBezTo>
                  <a:cubicBezTo>
                    <a:pt x="1" y="1353"/>
                    <a:pt x="390" y="1743"/>
                    <a:pt x="872" y="1743"/>
                  </a:cubicBezTo>
                  <a:cubicBezTo>
                    <a:pt x="1353" y="1743"/>
                    <a:pt x="1742" y="1353"/>
                    <a:pt x="1742" y="872"/>
                  </a:cubicBezTo>
                  <a:cubicBezTo>
                    <a:pt x="1742" y="391"/>
                    <a:pt x="1353"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268760" y="3972155"/>
              <a:ext cx="20305" cy="20305"/>
            </a:xfrm>
            <a:custGeom>
              <a:avLst/>
              <a:gdLst/>
              <a:ahLst/>
              <a:cxnLst/>
              <a:rect l="l" t="t" r="r" b="b"/>
              <a:pathLst>
                <a:path w="685" h="685" extrusionOk="0">
                  <a:moveTo>
                    <a:pt x="343" y="1"/>
                  </a:moveTo>
                  <a:cubicBezTo>
                    <a:pt x="154" y="1"/>
                    <a:pt x="1" y="154"/>
                    <a:pt x="1" y="343"/>
                  </a:cubicBezTo>
                  <a:cubicBezTo>
                    <a:pt x="1" y="532"/>
                    <a:pt x="154" y="685"/>
                    <a:pt x="343" y="685"/>
                  </a:cubicBezTo>
                  <a:cubicBezTo>
                    <a:pt x="531" y="685"/>
                    <a:pt x="684" y="532"/>
                    <a:pt x="684" y="343"/>
                  </a:cubicBezTo>
                  <a:cubicBezTo>
                    <a:pt x="684" y="154"/>
                    <a:pt x="531" y="1"/>
                    <a:pt x="343"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6317937" y="3956563"/>
              <a:ext cx="51697" cy="51667"/>
            </a:xfrm>
            <a:custGeom>
              <a:avLst/>
              <a:gdLst/>
              <a:ahLst/>
              <a:cxnLst/>
              <a:rect l="l" t="t" r="r" b="b"/>
              <a:pathLst>
                <a:path w="1744" h="1743" extrusionOk="0">
                  <a:moveTo>
                    <a:pt x="872" y="1"/>
                  </a:moveTo>
                  <a:cubicBezTo>
                    <a:pt x="392" y="1"/>
                    <a:pt x="1" y="390"/>
                    <a:pt x="1" y="872"/>
                  </a:cubicBezTo>
                  <a:cubicBezTo>
                    <a:pt x="1" y="1353"/>
                    <a:pt x="392" y="1742"/>
                    <a:pt x="872" y="1742"/>
                  </a:cubicBezTo>
                  <a:cubicBezTo>
                    <a:pt x="1353" y="1742"/>
                    <a:pt x="1744" y="1353"/>
                    <a:pt x="1744" y="872"/>
                  </a:cubicBezTo>
                  <a:cubicBezTo>
                    <a:pt x="1744" y="390"/>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333648" y="3972244"/>
              <a:ext cx="20305" cy="20305"/>
            </a:xfrm>
            <a:custGeom>
              <a:avLst/>
              <a:gdLst/>
              <a:ahLst/>
              <a:cxnLst/>
              <a:rect l="l" t="t" r="r" b="b"/>
              <a:pathLst>
                <a:path w="685" h="685" extrusionOk="0">
                  <a:moveTo>
                    <a:pt x="342" y="1"/>
                  </a:moveTo>
                  <a:cubicBezTo>
                    <a:pt x="153" y="1"/>
                    <a:pt x="0" y="154"/>
                    <a:pt x="0" y="343"/>
                  </a:cubicBezTo>
                  <a:cubicBezTo>
                    <a:pt x="0" y="531"/>
                    <a:pt x="153" y="684"/>
                    <a:pt x="342" y="684"/>
                  </a:cubicBezTo>
                  <a:cubicBezTo>
                    <a:pt x="531" y="684"/>
                    <a:pt x="684" y="531"/>
                    <a:pt x="684" y="343"/>
                  </a:cubicBezTo>
                  <a:cubicBezTo>
                    <a:pt x="684" y="154"/>
                    <a:pt x="531" y="1"/>
                    <a:pt x="342"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380514" y="3956563"/>
              <a:ext cx="51697" cy="51667"/>
            </a:xfrm>
            <a:custGeom>
              <a:avLst/>
              <a:gdLst/>
              <a:ahLst/>
              <a:cxnLst/>
              <a:rect l="l" t="t" r="r" b="b"/>
              <a:pathLst>
                <a:path w="1744" h="1743" extrusionOk="0">
                  <a:moveTo>
                    <a:pt x="872" y="1"/>
                  </a:moveTo>
                  <a:cubicBezTo>
                    <a:pt x="391" y="1"/>
                    <a:pt x="1" y="390"/>
                    <a:pt x="1" y="872"/>
                  </a:cubicBezTo>
                  <a:cubicBezTo>
                    <a:pt x="1" y="1353"/>
                    <a:pt x="391" y="1742"/>
                    <a:pt x="872" y="1742"/>
                  </a:cubicBezTo>
                  <a:cubicBezTo>
                    <a:pt x="1353" y="1742"/>
                    <a:pt x="1743" y="1353"/>
                    <a:pt x="1743" y="872"/>
                  </a:cubicBezTo>
                  <a:cubicBezTo>
                    <a:pt x="1743" y="390"/>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396195" y="3972244"/>
              <a:ext cx="20335" cy="20305"/>
            </a:xfrm>
            <a:custGeom>
              <a:avLst/>
              <a:gdLst/>
              <a:ahLst/>
              <a:cxnLst/>
              <a:rect l="l" t="t" r="r" b="b"/>
              <a:pathLst>
                <a:path w="686" h="685" extrusionOk="0">
                  <a:moveTo>
                    <a:pt x="343" y="1"/>
                  </a:moveTo>
                  <a:cubicBezTo>
                    <a:pt x="154" y="1"/>
                    <a:pt x="1" y="154"/>
                    <a:pt x="1" y="343"/>
                  </a:cubicBezTo>
                  <a:cubicBezTo>
                    <a:pt x="1" y="531"/>
                    <a:pt x="154" y="684"/>
                    <a:pt x="343" y="684"/>
                  </a:cubicBezTo>
                  <a:cubicBezTo>
                    <a:pt x="532" y="684"/>
                    <a:pt x="685" y="531"/>
                    <a:pt x="685" y="343"/>
                  </a:cubicBezTo>
                  <a:cubicBezTo>
                    <a:pt x="685" y="154"/>
                    <a:pt x="532" y="1"/>
                    <a:pt x="343"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443120" y="3956563"/>
              <a:ext cx="51667" cy="51667"/>
            </a:xfrm>
            <a:custGeom>
              <a:avLst/>
              <a:gdLst/>
              <a:ahLst/>
              <a:cxnLst/>
              <a:rect l="l" t="t" r="r" b="b"/>
              <a:pathLst>
                <a:path w="1743" h="1743" extrusionOk="0">
                  <a:moveTo>
                    <a:pt x="871" y="1"/>
                  </a:moveTo>
                  <a:cubicBezTo>
                    <a:pt x="390" y="1"/>
                    <a:pt x="0" y="390"/>
                    <a:pt x="0" y="872"/>
                  </a:cubicBezTo>
                  <a:cubicBezTo>
                    <a:pt x="0" y="1353"/>
                    <a:pt x="390" y="1742"/>
                    <a:pt x="871" y="1742"/>
                  </a:cubicBezTo>
                  <a:cubicBezTo>
                    <a:pt x="1352" y="1742"/>
                    <a:pt x="1742" y="1353"/>
                    <a:pt x="1742" y="872"/>
                  </a:cubicBezTo>
                  <a:cubicBezTo>
                    <a:pt x="1742" y="390"/>
                    <a:pt x="1352" y="1"/>
                    <a:pt x="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6458771" y="3972244"/>
              <a:ext cx="20305" cy="20305"/>
            </a:xfrm>
            <a:custGeom>
              <a:avLst/>
              <a:gdLst/>
              <a:ahLst/>
              <a:cxnLst/>
              <a:rect l="l" t="t" r="r" b="b"/>
              <a:pathLst>
                <a:path w="685" h="685" extrusionOk="0">
                  <a:moveTo>
                    <a:pt x="343" y="1"/>
                  </a:moveTo>
                  <a:cubicBezTo>
                    <a:pt x="155" y="1"/>
                    <a:pt x="1" y="154"/>
                    <a:pt x="1" y="343"/>
                  </a:cubicBezTo>
                  <a:cubicBezTo>
                    <a:pt x="1" y="531"/>
                    <a:pt x="154" y="684"/>
                    <a:pt x="343" y="684"/>
                  </a:cubicBezTo>
                  <a:cubicBezTo>
                    <a:pt x="532" y="684"/>
                    <a:pt x="685" y="531"/>
                    <a:pt x="685" y="343"/>
                  </a:cubicBezTo>
                  <a:cubicBezTo>
                    <a:pt x="685" y="154"/>
                    <a:pt x="532" y="1"/>
                    <a:pt x="343" y="1"/>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6287464" y="3828209"/>
              <a:ext cx="61004" cy="89431"/>
            </a:xfrm>
            <a:custGeom>
              <a:avLst/>
              <a:gdLst/>
              <a:ahLst/>
              <a:cxnLst/>
              <a:rect l="l" t="t" r="r" b="b"/>
              <a:pathLst>
                <a:path w="2058" h="3017" extrusionOk="0">
                  <a:moveTo>
                    <a:pt x="0" y="0"/>
                  </a:moveTo>
                  <a:lnTo>
                    <a:pt x="0" y="3017"/>
                  </a:lnTo>
                  <a:lnTo>
                    <a:pt x="2057" y="3017"/>
                  </a:lnTo>
                  <a:lnTo>
                    <a:pt x="20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6071367" y="3108241"/>
              <a:ext cx="400856" cy="393445"/>
            </a:xfrm>
            <a:custGeom>
              <a:avLst/>
              <a:gdLst/>
              <a:ahLst/>
              <a:cxnLst/>
              <a:rect l="l" t="t" r="r" b="b"/>
              <a:pathLst>
                <a:path w="13523" h="13273" extrusionOk="0">
                  <a:moveTo>
                    <a:pt x="6495" y="0"/>
                  </a:moveTo>
                  <a:cubicBezTo>
                    <a:pt x="6088" y="0"/>
                    <a:pt x="5673" y="49"/>
                    <a:pt x="5259" y="151"/>
                  </a:cubicBezTo>
                  <a:lnTo>
                    <a:pt x="4646" y="302"/>
                  </a:lnTo>
                  <a:cubicBezTo>
                    <a:pt x="1762" y="1013"/>
                    <a:pt x="1" y="3928"/>
                    <a:pt x="712" y="6812"/>
                  </a:cubicBezTo>
                  <a:lnTo>
                    <a:pt x="2173" y="12734"/>
                  </a:lnTo>
                  <a:cubicBezTo>
                    <a:pt x="2252" y="13057"/>
                    <a:pt x="2541" y="13272"/>
                    <a:pt x="2859" y="13272"/>
                  </a:cubicBezTo>
                  <a:cubicBezTo>
                    <a:pt x="2915" y="13272"/>
                    <a:pt x="2972" y="13266"/>
                    <a:pt x="3029" y="13252"/>
                  </a:cubicBezTo>
                  <a:lnTo>
                    <a:pt x="12912" y="12797"/>
                  </a:lnTo>
                  <a:cubicBezTo>
                    <a:pt x="13291" y="12703"/>
                    <a:pt x="13522" y="12320"/>
                    <a:pt x="13428" y="11941"/>
                  </a:cubicBezTo>
                  <a:lnTo>
                    <a:pt x="11486" y="3914"/>
                  </a:lnTo>
                  <a:cubicBezTo>
                    <a:pt x="10908" y="1568"/>
                    <a:pt x="8807" y="0"/>
                    <a:pt x="6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6093570" y="3111650"/>
              <a:ext cx="364810" cy="360809"/>
            </a:xfrm>
            <a:custGeom>
              <a:avLst/>
              <a:gdLst/>
              <a:ahLst/>
              <a:cxnLst/>
              <a:rect l="l" t="t" r="r" b="b"/>
              <a:pathLst>
                <a:path w="12307" h="12172" extrusionOk="0">
                  <a:moveTo>
                    <a:pt x="5883" y="1"/>
                  </a:moveTo>
                  <a:cubicBezTo>
                    <a:pt x="5520" y="1"/>
                    <a:pt x="5151" y="44"/>
                    <a:pt x="4783" y="135"/>
                  </a:cubicBezTo>
                  <a:lnTo>
                    <a:pt x="4169" y="286"/>
                  </a:lnTo>
                  <a:cubicBezTo>
                    <a:pt x="1584" y="924"/>
                    <a:pt x="0" y="3545"/>
                    <a:pt x="637" y="6131"/>
                  </a:cubicBezTo>
                  <a:lnTo>
                    <a:pt x="2099" y="12053"/>
                  </a:lnTo>
                  <a:cubicBezTo>
                    <a:pt x="2115" y="12124"/>
                    <a:pt x="2180" y="12172"/>
                    <a:pt x="2250" y="12172"/>
                  </a:cubicBezTo>
                  <a:cubicBezTo>
                    <a:pt x="2263" y="12172"/>
                    <a:pt x="2275" y="12170"/>
                    <a:pt x="2288" y="12167"/>
                  </a:cubicBezTo>
                  <a:lnTo>
                    <a:pt x="12171" y="11712"/>
                  </a:lnTo>
                  <a:cubicBezTo>
                    <a:pt x="12256" y="11692"/>
                    <a:pt x="12306" y="11607"/>
                    <a:pt x="12286" y="11523"/>
                  </a:cubicBezTo>
                  <a:lnTo>
                    <a:pt x="10343" y="3496"/>
                  </a:lnTo>
                  <a:cubicBezTo>
                    <a:pt x="9827" y="1404"/>
                    <a:pt x="7947" y="1"/>
                    <a:pt x="5883" y="1"/>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35"/>
            <p:cNvSpPr/>
            <p:nvPr/>
          </p:nvSpPr>
          <p:spPr>
            <a:xfrm>
              <a:off x="6180661" y="3131421"/>
              <a:ext cx="214434" cy="204474"/>
            </a:xfrm>
            <a:custGeom>
              <a:avLst/>
              <a:gdLst/>
              <a:ahLst/>
              <a:cxnLst/>
              <a:rect l="l" t="t" r="r" b="b"/>
              <a:pathLst>
                <a:path w="7234" h="6898" extrusionOk="0">
                  <a:moveTo>
                    <a:pt x="3785" y="0"/>
                  </a:moveTo>
                  <a:cubicBezTo>
                    <a:pt x="2903" y="0"/>
                    <a:pt x="2020" y="337"/>
                    <a:pt x="1347" y="1010"/>
                  </a:cubicBezTo>
                  <a:cubicBezTo>
                    <a:pt x="0" y="2356"/>
                    <a:pt x="0" y="4540"/>
                    <a:pt x="1347" y="5887"/>
                  </a:cubicBezTo>
                  <a:cubicBezTo>
                    <a:pt x="1993" y="6534"/>
                    <a:pt x="2871" y="6897"/>
                    <a:pt x="3785" y="6897"/>
                  </a:cubicBezTo>
                  <a:cubicBezTo>
                    <a:pt x="4700" y="6897"/>
                    <a:pt x="5577" y="6534"/>
                    <a:pt x="6224" y="5887"/>
                  </a:cubicBezTo>
                  <a:cubicBezTo>
                    <a:pt x="6871" y="5240"/>
                    <a:pt x="7234" y="4364"/>
                    <a:pt x="7234" y="3449"/>
                  </a:cubicBezTo>
                  <a:cubicBezTo>
                    <a:pt x="7234" y="2534"/>
                    <a:pt x="6871" y="1656"/>
                    <a:pt x="6224" y="1010"/>
                  </a:cubicBezTo>
                  <a:cubicBezTo>
                    <a:pt x="5550" y="337"/>
                    <a:pt x="4668" y="0"/>
                    <a:pt x="37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6207428" y="3156173"/>
              <a:ext cx="170978" cy="155001"/>
            </a:xfrm>
            <a:custGeom>
              <a:avLst/>
              <a:gdLst/>
              <a:ahLst/>
              <a:cxnLst/>
              <a:rect l="l" t="t" r="r" b="b"/>
              <a:pathLst>
                <a:path w="5768" h="5229" extrusionOk="0">
                  <a:moveTo>
                    <a:pt x="2887" y="0"/>
                  </a:moveTo>
                  <a:cubicBezTo>
                    <a:pt x="2679" y="0"/>
                    <a:pt x="2469" y="25"/>
                    <a:pt x="2258" y="77"/>
                  </a:cubicBezTo>
                  <a:cubicBezTo>
                    <a:pt x="856" y="422"/>
                    <a:pt x="0" y="1839"/>
                    <a:pt x="347" y="3240"/>
                  </a:cubicBezTo>
                  <a:cubicBezTo>
                    <a:pt x="640" y="4431"/>
                    <a:pt x="1707" y="5228"/>
                    <a:pt x="2881" y="5228"/>
                  </a:cubicBezTo>
                  <a:cubicBezTo>
                    <a:pt x="3088" y="5228"/>
                    <a:pt x="3299" y="5204"/>
                    <a:pt x="3510" y="5152"/>
                  </a:cubicBezTo>
                  <a:cubicBezTo>
                    <a:pt x="4911" y="4806"/>
                    <a:pt x="5767" y="3390"/>
                    <a:pt x="5421" y="1989"/>
                  </a:cubicBezTo>
                  <a:cubicBezTo>
                    <a:pt x="5128" y="797"/>
                    <a:pt x="4061" y="0"/>
                    <a:pt x="2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6301871" y="3173514"/>
              <a:ext cx="34652" cy="31421"/>
            </a:xfrm>
            <a:custGeom>
              <a:avLst/>
              <a:gdLst/>
              <a:ahLst/>
              <a:cxnLst/>
              <a:rect l="l" t="t" r="r" b="b"/>
              <a:pathLst>
                <a:path w="1169" h="1060" extrusionOk="0">
                  <a:moveTo>
                    <a:pt x="584" y="0"/>
                  </a:moveTo>
                  <a:cubicBezTo>
                    <a:pt x="543" y="0"/>
                    <a:pt x="500" y="5"/>
                    <a:pt x="458" y="15"/>
                  </a:cubicBezTo>
                  <a:cubicBezTo>
                    <a:pt x="174" y="86"/>
                    <a:pt x="0" y="373"/>
                    <a:pt x="71" y="657"/>
                  </a:cubicBezTo>
                  <a:cubicBezTo>
                    <a:pt x="130" y="898"/>
                    <a:pt x="346" y="1059"/>
                    <a:pt x="584" y="1059"/>
                  </a:cubicBezTo>
                  <a:cubicBezTo>
                    <a:pt x="626" y="1059"/>
                    <a:pt x="669" y="1054"/>
                    <a:pt x="711" y="1044"/>
                  </a:cubicBezTo>
                  <a:cubicBezTo>
                    <a:pt x="996" y="975"/>
                    <a:pt x="1168" y="687"/>
                    <a:pt x="1099" y="403"/>
                  </a:cubicBezTo>
                  <a:cubicBezTo>
                    <a:pt x="1039" y="161"/>
                    <a:pt x="822"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6311831" y="3351283"/>
              <a:ext cx="46331" cy="63820"/>
            </a:xfrm>
            <a:custGeom>
              <a:avLst/>
              <a:gdLst/>
              <a:ahLst/>
              <a:cxnLst/>
              <a:rect l="l" t="t" r="r" b="b"/>
              <a:pathLst>
                <a:path w="1563" h="2153" extrusionOk="0">
                  <a:moveTo>
                    <a:pt x="1098" y="0"/>
                  </a:moveTo>
                  <a:lnTo>
                    <a:pt x="0" y="271"/>
                  </a:lnTo>
                  <a:lnTo>
                    <a:pt x="464" y="2152"/>
                  </a:lnTo>
                  <a:lnTo>
                    <a:pt x="1562" y="1882"/>
                  </a:lnTo>
                  <a:lnTo>
                    <a:pt x="1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6070626" y="3441072"/>
              <a:ext cx="482076" cy="370857"/>
            </a:xfrm>
            <a:custGeom>
              <a:avLst/>
              <a:gdLst/>
              <a:ahLst/>
              <a:cxnLst/>
              <a:rect l="l" t="t" r="r" b="b"/>
              <a:pathLst>
                <a:path w="16263" h="12511" extrusionOk="0">
                  <a:moveTo>
                    <a:pt x="1037" y="1"/>
                  </a:moveTo>
                  <a:lnTo>
                    <a:pt x="0" y="1043"/>
                  </a:lnTo>
                  <a:lnTo>
                    <a:pt x="0" y="11469"/>
                  </a:lnTo>
                  <a:lnTo>
                    <a:pt x="1037" y="12511"/>
                  </a:lnTo>
                  <a:lnTo>
                    <a:pt x="15226" y="12511"/>
                  </a:lnTo>
                  <a:lnTo>
                    <a:pt x="16263" y="11469"/>
                  </a:lnTo>
                  <a:lnTo>
                    <a:pt x="16263" y="1043"/>
                  </a:lnTo>
                  <a:lnTo>
                    <a:pt x="15226"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6129378" y="3729616"/>
              <a:ext cx="28486" cy="48258"/>
            </a:xfrm>
            <a:custGeom>
              <a:avLst/>
              <a:gdLst/>
              <a:ahLst/>
              <a:cxnLst/>
              <a:rect l="l" t="t" r="r" b="b"/>
              <a:pathLst>
                <a:path w="961" h="1628" extrusionOk="0">
                  <a:moveTo>
                    <a:pt x="1" y="0"/>
                  </a:moveTo>
                  <a:lnTo>
                    <a:pt x="1" y="1627"/>
                  </a:lnTo>
                  <a:lnTo>
                    <a:pt x="961" y="1627"/>
                  </a:lnTo>
                  <a:lnTo>
                    <a:pt x="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6169960" y="3729616"/>
              <a:ext cx="26619" cy="48258"/>
            </a:xfrm>
            <a:custGeom>
              <a:avLst/>
              <a:gdLst/>
              <a:ahLst/>
              <a:cxnLst/>
              <a:rect l="l" t="t" r="r" b="b"/>
              <a:pathLst>
                <a:path w="898" h="1628" extrusionOk="0">
                  <a:moveTo>
                    <a:pt x="0" y="0"/>
                  </a:moveTo>
                  <a:lnTo>
                    <a:pt x="0" y="1627"/>
                  </a:lnTo>
                  <a:lnTo>
                    <a:pt x="897" y="1627"/>
                  </a:lnTo>
                  <a:lnTo>
                    <a:pt x="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6210541" y="3729616"/>
              <a:ext cx="24692" cy="48258"/>
            </a:xfrm>
            <a:custGeom>
              <a:avLst/>
              <a:gdLst/>
              <a:ahLst/>
              <a:cxnLst/>
              <a:rect l="l" t="t" r="r" b="b"/>
              <a:pathLst>
                <a:path w="833" h="1628" extrusionOk="0">
                  <a:moveTo>
                    <a:pt x="1" y="0"/>
                  </a:moveTo>
                  <a:lnTo>
                    <a:pt x="1" y="1627"/>
                  </a:lnTo>
                  <a:lnTo>
                    <a:pt x="833" y="1627"/>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6251122" y="3729616"/>
              <a:ext cx="22825" cy="48258"/>
            </a:xfrm>
            <a:custGeom>
              <a:avLst/>
              <a:gdLst/>
              <a:ahLst/>
              <a:cxnLst/>
              <a:rect l="l" t="t" r="r" b="b"/>
              <a:pathLst>
                <a:path w="770" h="1628" extrusionOk="0">
                  <a:moveTo>
                    <a:pt x="0" y="0"/>
                  </a:moveTo>
                  <a:lnTo>
                    <a:pt x="0" y="1627"/>
                  </a:lnTo>
                  <a:lnTo>
                    <a:pt x="770" y="1627"/>
                  </a:lnTo>
                  <a:lnTo>
                    <a:pt x="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6291733" y="3729616"/>
              <a:ext cx="20898" cy="48258"/>
            </a:xfrm>
            <a:custGeom>
              <a:avLst/>
              <a:gdLst/>
              <a:ahLst/>
              <a:cxnLst/>
              <a:rect l="l" t="t" r="r" b="b"/>
              <a:pathLst>
                <a:path w="705" h="1628" extrusionOk="0">
                  <a:moveTo>
                    <a:pt x="0" y="0"/>
                  </a:moveTo>
                  <a:lnTo>
                    <a:pt x="0" y="1627"/>
                  </a:lnTo>
                  <a:lnTo>
                    <a:pt x="704" y="1627"/>
                  </a:lnTo>
                  <a:lnTo>
                    <a:pt x="7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6332285" y="3729616"/>
              <a:ext cx="19030" cy="48258"/>
            </a:xfrm>
            <a:custGeom>
              <a:avLst/>
              <a:gdLst/>
              <a:ahLst/>
              <a:cxnLst/>
              <a:rect l="l" t="t" r="r" b="b"/>
              <a:pathLst>
                <a:path w="642" h="1628" extrusionOk="0">
                  <a:moveTo>
                    <a:pt x="1" y="0"/>
                  </a:moveTo>
                  <a:lnTo>
                    <a:pt x="1" y="1627"/>
                  </a:lnTo>
                  <a:lnTo>
                    <a:pt x="642" y="1627"/>
                  </a:lnTo>
                  <a:lnTo>
                    <a:pt x="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6372895" y="3729616"/>
              <a:ext cx="17104" cy="48258"/>
            </a:xfrm>
            <a:custGeom>
              <a:avLst/>
              <a:gdLst/>
              <a:ahLst/>
              <a:cxnLst/>
              <a:rect l="l" t="t" r="r" b="b"/>
              <a:pathLst>
                <a:path w="577" h="1628" extrusionOk="0">
                  <a:moveTo>
                    <a:pt x="0" y="0"/>
                  </a:moveTo>
                  <a:lnTo>
                    <a:pt x="0" y="1627"/>
                  </a:lnTo>
                  <a:lnTo>
                    <a:pt x="576" y="1627"/>
                  </a:lnTo>
                  <a:lnTo>
                    <a:pt x="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6413447" y="3729616"/>
              <a:ext cx="15236" cy="48258"/>
            </a:xfrm>
            <a:custGeom>
              <a:avLst/>
              <a:gdLst/>
              <a:ahLst/>
              <a:cxnLst/>
              <a:rect l="l" t="t" r="r" b="b"/>
              <a:pathLst>
                <a:path w="514" h="1628" extrusionOk="0">
                  <a:moveTo>
                    <a:pt x="1" y="0"/>
                  </a:moveTo>
                  <a:lnTo>
                    <a:pt x="1" y="1627"/>
                  </a:lnTo>
                  <a:lnTo>
                    <a:pt x="514" y="162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6454058" y="3729616"/>
              <a:ext cx="13309" cy="48258"/>
            </a:xfrm>
            <a:custGeom>
              <a:avLst/>
              <a:gdLst/>
              <a:ahLst/>
              <a:cxnLst/>
              <a:rect l="l" t="t" r="r" b="b"/>
              <a:pathLst>
                <a:path w="449" h="1628" extrusionOk="0">
                  <a:moveTo>
                    <a:pt x="1" y="0"/>
                  </a:moveTo>
                  <a:lnTo>
                    <a:pt x="1" y="1627"/>
                  </a:lnTo>
                  <a:lnTo>
                    <a:pt x="448" y="1627"/>
                  </a:lnTo>
                  <a:lnTo>
                    <a:pt x="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6494639" y="3729616"/>
              <a:ext cx="11412" cy="48258"/>
            </a:xfrm>
            <a:custGeom>
              <a:avLst/>
              <a:gdLst/>
              <a:ahLst/>
              <a:cxnLst/>
              <a:rect l="l" t="t" r="r" b="b"/>
              <a:pathLst>
                <a:path w="385" h="1628" extrusionOk="0">
                  <a:moveTo>
                    <a:pt x="0" y="0"/>
                  </a:moveTo>
                  <a:lnTo>
                    <a:pt x="0" y="1627"/>
                  </a:lnTo>
                  <a:lnTo>
                    <a:pt x="385" y="1627"/>
                  </a:lnTo>
                  <a:lnTo>
                    <a:pt x="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6391155" y="3491020"/>
              <a:ext cx="114894" cy="217902"/>
            </a:xfrm>
            <a:custGeom>
              <a:avLst/>
              <a:gdLst/>
              <a:ahLst/>
              <a:cxnLst/>
              <a:rect l="l" t="t" r="r" b="b"/>
              <a:pathLst>
                <a:path w="3876" h="7351" extrusionOk="0">
                  <a:moveTo>
                    <a:pt x="630" y="1"/>
                  </a:moveTo>
                  <a:lnTo>
                    <a:pt x="0" y="630"/>
                  </a:lnTo>
                  <a:lnTo>
                    <a:pt x="0" y="6722"/>
                  </a:lnTo>
                  <a:lnTo>
                    <a:pt x="630" y="7350"/>
                  </a:lnTo>
                  <a:lnTo>
                    <a:pt x="3246" y="7350"/>
                  </a:lnTo>
                  <a:lnTo>
                    <a:pt x="3876" y="6722"/>
                  </a:lnTo>
                  <a:lnTo>
                    <a:pt x="3876" y="630"/>
                  </a:lnTo>
                  <a:lnTo>
                    <a:pt x="3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6124695" y="3491020"/>
              <a:ext cx="240312" cy="217902"/>
            </a:xfrm>
            <a:custGeom>
              <a:avLst/>
              <a:gdLst/>
              <a:ahLst/>
              <a:cxnLst/>
              <a:rect l="l" t="t" r="r" b="b"/>
              <a:pathLst>
                <a:path w="8107" h="7351" extrusionOk="0">
                  <a:moveTo>
                    <a:pt x="308" y="1"/>
                  </a:moveTo>
                  <a:lnTo>
                    <a:pt x="1" y="478"/>
                  </a:lnTo>
                  <a:lnTo>
                    <a:pt x="1" y="6873"/>
                  </a:lnTo>
                  <a:lnTo>
                    <a:pt x="308" y="7350"/>
                  </a:lnTo>
                  <a:lnTo>
                    <a:pt x="7800" y="7350"/>
                  </a:lnTo>
                  <a:lnTo>
                    <a:pt x="8107" y="6873"/>
                  </a:lnTo>
                  <a:lnTo>
                    <a:pt x="8107" y="478"/>
                  </a:lnTo>
                  <a:lnTo>
                    <a:pt x="7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6565011" y="3137913"/>
              <a:ext cx="67081" cy="75381"/>
            </a:xfrm>
            <a:custGeom>
              <a:avLst/>
              <a:gdLst/>
              <a:ahLst/>
              <a:cxnLst/>
              <a:rect l="l" t="t" r="r" b="b"/>
              <a:pathLst>
                <a:path w="2263" h="2543" extrusionOk="0">
                  <a:moveTo>
                    <a:pt x="266" y="1"/>
                  </a:moveTo>
                  <a:cubicBezTo>
                    <a:pt x="119" y="1"/>
                    <a:pt x="0" y="120"/>
                    <a:pt x="0" y="266"/>
                  </a:cubicBezTo>
                  <a:cubicBezTo>
                    <a:pt x="0" y="413"/>
                    <a:pt x="119" y="532"/>
                    <a:pt x="266" y="532"/>
                  </a:cubicBezTo>
                  <a:lnTo>
                    <a:pt x="284" y="532"/>
                  </a:lnTo>
                  <a:lnTo>
                    <a:pt x="284" y="1641"/>
                  </a:lnTo>
                  <a:cubicBezTo>
                    <a:pt x="284" y="1911"/>
                    <a:pt x="503" y="2130"/>
                    <a:pt x="774" y="2130"/>
                  </a:cubicBezTo>
                  <a:lnTo>
                    <a:pt x="719" y="2130"/>
                  </a:lnTo>
                  <a:cubicBezTo>
                    <a:pt x="719" y="2357"/>
                    <a:pt x="903" y="2543"/>
                    <a:pt x="1131" y="2543"/>
                  </a:cubicBezTo>
                  <a:cubicBezTo>
                    <a:pt x="1359" y="2543"/>
                    <a:pt x="1544" y="2357"/>
                    <a:pt x="1544" y="2130"/>
                  </a:cubicBezTo>
                  <a:lnTo>
                    <a:pt x="1541" y="2130"/>
                  </a:lnTo>
                  <a:cubicBezTo>
                    <a:pt x="1783" y="2130"/>
                    <a:pt x="1979" y="1934"/>
                    <a:pt x="1979" y="1692"/>
                  </a:cubicBezTo>
                  <a:lnTo>
                    <a:pt x="1979" y="532"/>
                  </a:lnTo>
                  <a:lnTo>
                    <a:pt x="1997" y="532"/>
                  </a:lnTo>
                  <a:cubicBezTo>
                    <a:pt x="2143" y="532"/>
                    <a:pt x="2262" y="413"/>
                    <a:pt x="2262" y="266"/>
                  </a:cubicBezTo>
                  <a:cubicBezTo>
                    <a:pt x="2262" y="120"/>
                    <a:pt x="2143" y="1"/>
                    <a:pt x="19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6510202" y="2940135"/>
              <a:ext cx="176729" cy="197804"/>
            </a:xfrm>
            <a:custGeom>
              <a:avLst/>
              <a:gdLst/>
              <a:ahLst/>
              <a:cxnLst/>
              <a:rect l="l" t="t" r="r" b="b"/>
              <a:pathLst>
                <a:path w="5962" h="6673" extrusionOk="0">
                  <a:moveTo>
                    <a:pt x="2980" y="0"/>
                  </a:moveTo>
                  <a:cubicBezTo>
                    <a:pt x="1335" y="0"/>
                    <a:pt x="0" y="1347"/>
                    <a:pt x="0" y="3007"/>
                  </a:cubicBezTo>
                  <a:cubicBezTo>
                    <a:pt x="0" y="4132"/>
                    <a:pt x="611" y="5111"/>
                    <a:pt x="1516" y="5627"/>
                  </a:cubicBezTo>
                  <a:cubicBezTo>
                    <a:pt x="1890" y="5841"/>
                    <a:pt x="2129" y="6231"/>
                    <a:pt x="2129" y="6662"/>
                  </a:cubicBezTo>
                  <a:lnTo>
                    <a:pt x="2129" y="6673"/>
                  </a:lnTo>
                  <a:lnTo>
                    <a:pt x="3832" y="6673"/>
                  </a:lnTo>
                  <a:lnTo>
                    <a:pt x="3832" y="6662"/>
                  </a:lnTo>
                  <a:cubicBezTo>
                    <a:pt x="3832" y="6231"/>
                    <a:pt x="4071" y="5841"/>
                    <a:pt x="4445" y="5627"/>
                  </a:cubicBezTo>
                  <a:cubicBezTo>
                    <a:pt x="5350" y="5111"/>
                    <a:pt x="5961" y="4132"/>
                    <a:pt x="5961" y="3007"/>
                  </a:cubicBezTo>
                  <a:cubicBezTo>
                    <a:pt x="5961" y="1346"/>
                    <a:pt x="4627" y="0"/>
                    <a:pt x="2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8994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grpSp>
        <p:nvGrpSpPr>
          <p:cNvPr id="1324" name="Google Shape;1324;p45"/>
          <p:cNvGrpSpPr/>
          <p:nvPr/>
        </p:nvGrpSpPr>
        <p:grpSpPr>
          <a:xfrm>
            <a:off x="1494715" y="1812464"/>
            <a:ext cx="1276551" cy="2714423"/>
            <a:chOff x="1856550" y="2967075"/>
            <a:chExt cx="660775" cy="1405054"/>
          </a:xfrm>
        </p:grpSpPr>
        <p:sp>
          <p:nvSpPr>
            <p:cNvPr id="1325" name="Google Shape;1325;p45"/>
            <p:cNvSpPr/>
            <p:nvPr/>
          </p:nvSpPr>
          <p:spPr>
            <a:xfrm>
              <a:off x="2044080" y="3673174"/>
              <a:ext cx="68200" cy="685511"/>
            </a:xfrm>
            <a:custGeom>
              <a:avLst/>
              <a:gdLst/>
              <a:ahLst/>
              <a:cxnLst/>
              <a:rect l="l" t="t" r="r" b="b"/>
              <a:pathLst>
                <a:path w="2728" h="12162" extrusionOk="0">
                  <a:moveTo>
                    <a:pt x="0" y="1"/>
                  </a:moveTo>
                  <a:lnTo>
                    <a:pt x="0" y="12162"/>
                  </a:lnTo>
                  <a:lnTo>
                    <a:pt x="2728" y="12162"/>
                  </a:lnTo>
                  <a:lnTo>
                    <a:pt x="2728"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2014300" y="4313879"/>
              <a:ext cx="128725" cy="58250"/>
            </a:xfrm>
            <a:custGeom>
              <a:avLst/>
              <a:gdLst/>
              <a:ahLst/>
              <a:cxnLst/>
              <a:rect l="l" t="t" r="r" b="b"/>
              <a:pathLst>
                <a:path w="5149" h="2330" extrusionOk="0">
                  <a:moveTo>
                    <a:pt x="587" y="1"/>
                  </a:moveTo>
                  <a:cubicBezTo>
                    <a:pt x="263" y="1"/>
                    <a:pt x="0" y="446"/>
                    <a:pt x="0" y="995"/>
                  </a:cubicBezTo>
                  <a:lnTo>
                    <a:pt x="0" y="2330"/>
                  </a:lnTo>
                  <a:lnTo>
                    <a:pt x="5149" y="2330"/>
                  </a:lnTo>
                  <a:lnTo>
                    <a:pt x="5149" y="995"/>
                  </a:lnTo>
                  <a:cubicBezTo>
                    <a:pt x="5149" y="446"/>
                    <a:pt x="4886" y="1"/>
                    <a:pt x="4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2228570" y="3673174"/>
              <a:ext cx="68225" cy="685511"/>
            </a:xfrm>
            <a:custGeom>
              <a:avLst/>
              <a:gdLst/>
              <a:ahLst/>
              <a:cxnLst/>
              <a:rect l="l" t="t" r="r" b="b"/>
              <a:pathLst>
                <a:path w="2729" h="12162" extrusionOk="0">
                  <a:moveTo>
                    <a:pt x="0" y="1"/>
                  </a:moveTo>
                  <a:lnTo>
                    <a:pt x="0" y="12162"/>
                  </a:lnTo>
                  <a:lnTo>
                    <a:pt x="2728" y="12162"/>
                  </a:lnTo>
                  <a:lnTo>
                    <a:pt x="2728"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2198800" y="4313879"/>
              <a:ext cx="128750" cy="58250"/>
            </a:xfrm>
            <a:custGeom>
              <a:avLst/>
              <a:gdLst/>
              <a:ahLst/>
              <a:cxnLst/>
              <a:rect l="l" t="t" r="r" b="b"/>
              <a:pathLst>
                <a:path w="5150" h="2330" extrusionOk="0">
                  <a:moveTo>
                    <a:pt x="588" y="1"/>
                  </a:moveTo>
                  <a:cubicBezTo>
                    <a:pt x="263" y="1"/>
                    <a:pt x="1" y="446"/>
                    <a:pt x="1" y="995"/>
                  </a:cubicBezTo>
                  <a:lnTo>
                    <a:pt x="1" y="2330"/>
                  </a:lnTo>
                  <a:lnTo>
                    <a:pt x="5149" y="2330"/>
                  </a:lnTo>
                  <a:lnTo>
                    <a:pt x="5149" y="995"/>
                  </a:lnTo>
                  <a:cubicBezTo>
                    <a:pt x="5149" y="446"/>
                    <a:pt x="4887" y="1"/>
                    <a:pt x="4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2026125" y="3228550"/>
              <a:ext cx="289600" cy="356000"/>
            </a:xfrm>
            <a:custGeom>
              <a:avLst/>
              <a:gdLst/>
              <a:ahLst/>
              <a:cxnLst/>
              <a:rect l="l" t="t" r="r" b="b"/>
              <a:pathLst>
                <a:path w="11584" h="14240" extrusionOk="0">
                  <a:moveTo>
                    <a:pt x="5921" y="0"/>
                  </a:moveTo>
                  <a:cubicBezTo>
                    <a:pt x="2651" y="0"/>
                    <a:pt x="1" y="2651"/>
                    <a:pt x="1" y="5921"/>
                  </a:cubicBezTo>
                  <a:lnTo>
                    <a:pt x="1" y="13462"/>
                  </a:lnTo>
                  <a:cubicBezTo>
                    <a:pt x="1" y="13892"/>
                    <a:pt x="349" y="14239"/>
                    <a:pt x="778" y="14239"/>
                  </a:cubicBezTo>
                  <a:lnTo>
                    <a:pt x="10806" y="14239"/>
                  </a:lnTo>
                  <a:cubicBezTo>
                    <a:pt x="11235" y="14239"/>
                    <a:pt x="11583" y="13892"/>
                    <a:pt x="11583" y="13462"/>
                  </a:cubicBezTo>
                  <a:lnTo>
                    <a:pt x="11583" y="5663"/>
                  </a:lnTo>
                  <a:cubicBezTo>
                    <a:pt x="11583" y="2536"/>
                    <a:pt x="9048" y="0"/>
                    <a:pt x="5921"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2043775" y="3232675"/>
              <a:ext cx="271850" cy="334225"/>
            </a:xfrm>
            <a:custGeom>
              <a:avLst/>
              <a:gdLst/>
              <a:ahLst/>
              <a:cxnLst/>
              <a:rect l="l" t="t" r="r" b="b"/>
              <a:pathLst>
                <a:path w="10874" h="13369" extrusionOk="0">
                  <a:moveTo>
                    <a:pt x="5559" y="0"/>
                  </a:moveTo>
                  <a:cubicBezTo>
                    <a:pt x="2489" y="0"/>
                    <a:pt x="1" y="2489"/>
                    <a:pt x="1" y="5559"/>
                  </a:cubicBezTo>
                  <a:lnTo>
                    <a:pt x="1" y="13368"/>
                  </a:lnTo>
                  <a:lnTo>
                    <a:pt x="10874" y="13368"/>
                  </a:lnTo>
                  <a:lnTo>
                    <a:pt x="10874" y="5317"/>
                  </a:lnTo>
                  <a:cubicBezTo>
                    <a:pt x="10874" y="2380"/>
                    <a:pt x="8494" y="0"/>
                    <a:pt x="5559"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2053125" y="3335225"/>
              <a:ext cx="235575" cy="84150"/>
            </a:xfrm>
            <a:custGeom>
              <a:avLst/>
              <a:gdLst/>
              <a:ahLst/>
              <a:cxnLst/>
              <a:rect l="l" t="t" r="r" b="b"/>
              <a:pathLst>
                <a:path w="9423" h="3366" extrusionOk="0">
                  <a:moveTo>
                    <a:pt x="1684" y="0"/>
                  </a:moveTo>
                  <a:cubicBezTo>
                    <a:pt x="754" y="0"/>
                    <a:pt x="1" y="754"/>
                    <a:pt x="1" y="1683"/>
                  </a:cubicBezTo>
                  <a:cubicBezTo>
                    <a:pt x="1" y="2612"/>
                    <a:pt x="754" y="3366"/>
                    <a:pt x="1684" y="3366"/>
                  </a:cubicBezTo>
                  <a:lnTo>
                    <a:pt x="7740" y="3366"/>
                  </a:lnTo>
                  <a:cubicBezTo>
                    <a:pt x="8669" y="3366"/>
                    <a:pt x="9423" y="2612"/>
                    <a:pt x="9423" y="1683"/>
                  </a:cubicBezTo>
                  <a:cubicBezTo>
                    <a:pt x="9423" y="754"/>
                    <a:pt x="8669" y="0"/>
                    <a:pt x="7740" y="0"/>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2093675" y="3344100"/>
              <a:ext cx="63375" cy="63375"/>
            </a:xfrm>
            <a:custGeom>
              <a:avLst/>
              <a:gdLst/>
              <a:ahLst/>
              <a:cxnLst/>
              <a:rect l="l" t="t" r="r" b="b"/>
              <a:pathLst>
                <a:path w="2535" h="2535" extrusionOk="0">
                  <a:moveTo>
                    <a:pt x="1267" y="1"/>
                  </a:moveTo>
                  <a:cubicBezTo>
                    <a:pt x="567" y="1"/>
                    <a:pt x="1" y="567"/>
                    <a:pt x="1" y="1267"/>
                  </a:cubicBezTo>
                  <a:cubicBezTo>
                    <a:pt x="1" y="1967"/>
                    <a:pt x="568" y="2534"/>
                    <a:pt x="1267" y="2534"/>
                  </a:cubicBezTo>
                  <a:cubicBezTo>
                    <a:pt x="1967" y="2534"/>
                    <a:pt x="2534" y="1967"/>
                    <a:pt x="2534" y="1267"/>
                  </a:cubicBezTo>
                  <a:cubicBezTo>
                    <a:pt x="2534" y="567"/>
                    <a:pt x="1967"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2101350" y="3370275"/>
              <a:ext cx="48025" cy="29525"/>
            </a:xfrm>
            <a:custGeom>
              <a:avLst/>
              <a:gdLst/>
              <a:ahLst/>
              <a:cxnLst/>
              <a:rect l="l" t="t" r="r" b="b"/>
              <a:pathLst>
                <a:path w="1921" h="1181" extrusionOk="0">
                  <a:moveTo>
                    <a:pt x="28" y="1"/>
                  </a:moveTo>
                  <a:cubicBezTo>
                    <a:pt x="11" y="71"/>
                    <a:pt x="1" y="145"/>
                    <a:pt x="1" y="220"/>
                  </a:cubicBezTo>
                  <a:cubicBezTo>
                    <a:pt x="1" y="750"/>
                    <a:pt x="431" y="1180"/>
                    <a:pt x="960" y="1180"/>
                  </a:cubicBezTo>
                  <a:cubicBezTo>
                    <a:pt x="1490" y="1180"/>
                    <a:pt x="1920" y="750"/>
                    <a:pt x="1920" y="220"/>
                  </a:cubicBezTo>
                  <a:cubicBezTo>
                    <a:pt x="1920" y="145"/>
                    <a:pt x="1909" y="71"/>
                    <a:pt x="1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2131700" y="3377275"/>
              <a:ext cx="9725" cy="9750"/>
            </a:xfrm>
            <a:custGeom>
              <a:avLst/>
              <a:gdLst/>
              <a:ahLst/>
              <a:cxnLst/>
              <a:rect l="l" t="t" r="r" b="b"/>
              <a:pathLst>
                <a:path w="389" h="390" extrusionOk="0">
                  <a:moveTo>
                    <a:pt x="195" y="1"/>
                  </a:moveTo>
                  <a:cubicBezTo>
                    <a:pt x="87" y="1"/>
                    <a:pt x="0" y="88"/>
                    <a:pt x="0" y="195"/>
                  </a:cubicBezTo>
                  <a:cubicBezTo>
                    <a:pt x="0" y="303"/>
                    <a:pt x="87" y="390"/>
                    <a:pt x="195" y="390"/>
                  </a:cubicBezTo>
                  <a:cubicBezTo>
                    <a:pt x="302" y="390"/>
                    <a:pt x="389" y="303"/>
                    <a:pt x="389" y="195"/>
                  </a:cubicBezTo>
                  <a:cubicBezTo>
                    <a:pt x="389" y="88"/>
                    <a:pt x="302"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2184800" y="3344100"/>
              <a:ext cx="63350" cy="63375"/>
            </a:xfrm>
            <a:custGeom>
              <a:avLst/>
              <a:gdLst/>
              <a:ahLst/>
              <a:cxnLst/>
              <a:rect l="l" t="t" r="r" b="b"/>
              <a:pathLst>
                <a:path w="2534" h="2535" extrusionOk="0">
                  <a:moveTo>
                    <a:pt x="1267" y="1"/>
                  </a:moveTo>
                  <a:cubicBezTo>
                    <a:pt x="568" y="1"/>
                    <a:pt x="0" y="567"/>
                    <a:pt x="0" y="1267"/>
                  </a:cubicBezTo>
                  <a:cubicBezTo>
                    <a:pt x="0" y="1967"/>
                    <a:pt x="568" y="2534"/>
                    <a:pt x="1267" y="2534"/>
                  </a:cubicBezTo>
                  <a:cubicBezTo>
                    <a:pt x="1966" y="2534"/>
                    <a:pt x="2534" y="1967"/>
                    <a:pt x="2534" y="1267"/>
                  </a:cubicBezTo>
                  <a:cubicBezTo>
                    <a:pt x="2534" y="567"/>
                    <a:pt x="1966"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2192475" y="3370275"/>
              <a:ext cx="48000" cy="29525"/>
            </a:xfrm>
            <a:custGeom>
              <a:avLst/>
              <a:gdLst/>
              <a:ahLst/>
              <a:cxnLst/>
              <a:rect l="l" t="t" r="r" b="b"/>
              <a:pathLst>
                <a:path w="1920" h="1181" extrusionOk="0">
                  <a:moveTo>
                    <a:pt x="27" y="1"/>
                  </a:moveTo>
                  <a:cubicBezTo>
                    <a:pt x="11" y="71"/>
                    <a:pt x="0" y="145"/>
                    <a:pt x="0" y="220"/>
                  </a:cubicBezTo>
                  <a:cubicBezTo>
                    <a:pt x="0" y="750"/>
                    <a:pt x="430" y="1180"/>
                    <a:pt x="960" y="1180"/>
                  </a:cubicBezTo>
                  <a:cubicBezTo>
                    <a:pt x="1490" y="1180"/>
                    <a:pt x="1920" y="750"/>
                    <a:pt x="1920" y="220"/>
                  </a:cubicBezTo>
                  <a:cubicBezTo>
                    <a:pt x="1920" y="145"/>
                    <a:pt x="1909" y="71"/>
                    <a:pt x="1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a:off x="2222800" y="3379025"/>
              <a:ext cx="9750" cy="9725"/>
            </a:xfrm>
            <a:custGeom>
              <a:avLst/>
              <a:gdLst/>
              <a:ahLst/>
              <a:cxnLst/>
              <a:rect l="l" t="t" r="r" b="b"/>
              <a:pathLst>
                <a:path w="390" h="389" extrusionOk="0">
                  <a:moveTo>
                    <a:pt x="195" y="0"/>
                  </a:moveTo>
                  <a:cubicBezTo>
                    <a:pt x="88" y="0"/>
                    <a:pt x="1" y="87"/>
                    <a:pt x="1" y="195"/>
                  </a:cubicBezTo>
                  <a:cubicBezTo>
                    <a:pt x="1" y="302"/>
                    <a:pt x="88" y="389"/>
                    <a:pt x="195" y="389"/>
                  </a:cubicBezTo>
                  <a:cubicBezTo>
                    <a:pt x="303" y="389"/>
                    <a:pt x="390" y="302"/>
                    <a:pt x="390" y="195"/>
                  </a:cubicBezTo>
                  <a:cubicBezTo>
                    <a:pt x="390" y="87"/>
                    <a:pt x="303"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a:off x="2166525" y="3130025"/>
              <a:ext cx="11425" cy="91700"/>
            </a:xfrm>
            <a:custGeom>
              <a:avLst/>
              <a:gdLst/>
              <a:ahLst/>
              <a:cxnLst/>
              <a:rect l="l" t="t" r="r" b="b"/>
              <a:pathLst>
                <a:path w="457" h="3668" extrusionOk="0">
                  <a:moveTo>
                    <a:pt x="1" y="1"/>
                  </a:moveTo>
                  <a:lnTo>
                    <a:pt x="1" y="3667"/>
                  </a:lnTo>
                  <a:lnTo>
                    <a:pt x="456" y="3667"/>
                  </a:lnTo>
                  <a:lnTo>
                    <a:pt x="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2155500" y="3113275"/>
              <a:ext cx="33475" cy="33500"/>
            </a:xfrm>
            <a:custGeom>
              <a:avLst/>
              <a:gdLst/>
              <a:ahLst/>
              <a:cxnLst/>
              <a:rect l="l" t="t" r="r" b="b"/>
              <a:pathLst>
                <a:path w="1339" h="1340" extrusionOk="0">
                  <a:moveTo>
                    <a:pt x="670" y="1"/>
                  </a:moveTo>
                  <a:cubicBezTo>
                    <a:pt x="300" y="1"/>
                    <a:pt x="0" y="301"/>
                    <a:pt x="0" y="671"/>
                  </a:cubicBezTo>
                  <a:cubicBezTo>
                    <a:pt x="0" y="1040"/>
                    <a:pt x="300" y="1339"/>
                    <a:pt x="670" y="1339"/>
                  </a:cubicBezTo>
                  <a:cubicBezTo>
                    <a:pt x="1039" y="1339"/>
                    <a:pt x="1339" y="1040"/>
                    <a:pt x="1339" y="671"/>
                  </a:cubicBezTo>
                  <a:cubicBezTo>
                    <a:pt x="1339" y="301"/>
                    <a:pt x="1039"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a:off x="2139100" y="3208625"/>
              <a:ext cx="70200" cy="44875"/>
            </a:xfrm>
            <a:custGeom>
              <a:avLst/>
              <a:gdLst/>
              <a:ahLst/>
              <a:cxnLst/>
              <a:rect l="l" t="t" r="r" b="b"/>
              <a:pathLst>
                <a:path w="2808" h="1795" extrusionOk="0">
                  <a:moveTo>
                    <a:pt x="1404" y="0"/>
                  </a:moveTo>
                  <a:cubicBezTo>
                    <a:pt x="636" y="0"/>
                    <a:pt x="13" y="617"/>
                    <a:pt x="1" y="1382"/>
                  </a:cubicBezTo>
                  <a:cubicBezTo>
                    <a:pt x="1" y="1382"/>
                    <a:pt x="415" y="1794"/>
                    <a:pt x="1284" y="1794"/>
                  </a:cubicBezTo>
                  <a:cubicBezTo>
                    <a:pt x="1323" y="1794"/>
                    <a:pt x="1363" y="1793"/>
                    <a:pt x="1404" y="1792"/>
                  </a:cubicBezTo>
                  <a:cubicBezTo>
                    <a:pt x="2578" y="1743"/>
                    <a:pt x="2807" y="1382"/>
                    <a:pt x="2807" y="1382"/>
                  </a:cubicBezTo>
                  <a:cubicBezTo>
                    <a:pt x="2795" y="616"/>
                    <a:pt x="217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a:off x="1903525" y="3514450"/>
              <a:ext cx="88475" cy="96875"/>
            </a:xfrm>
            <a:custGeom>
              <a:avLst/>
              <a:gdLst/>
              <a:ahLst/>
              <a:cxnLst/>
              <a:rect l="l" t="t" r="r" b="b"/>
              <a:pathLst>
                <a:path w="3539" h="3875" extrusionOk="0">
                  <a:moveTo>
                    <a:pt x="26" y="1"/>
                  </a:moveTo>
                  <a:cubicBezTo>
                    <a:pt x="11" y="1"/>
                    <a:pt x="1" y="12"/>
                    <a:pt x="1" y="26"/>
                  </a:cubicBezTo>
                  <a:lnTo>
                    <a:pt x="1" y="3850"/>
                  </a:lnTo>
                  <a:cubicBezTo>
                    <a:pt x="1" y="3865"/>
                    <a:pt x="11" y="3875"/>
                    <a:pt x="26" y="3875"/>
                  </a:cubicBezTo>
                  <a:lnTo>
                    <a:pt x="3538" y="3875"/>
                  </a:lnTo>
                  <a:lnTo>
                    <a:pt x="3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a:off x="1925850" y="3611300"/>
              <a:ext cx="29275" cy="249250"/>
            </a:xfrm>
            <a:custGeom>
              <a:avLst/>
              <a:gdLst/>
              <a:ahLst/>
              <a:cxnLst/>
              <a:rect l="l" t="t" r="r" b="b"/>
              <a:pathLst>
                <a:path w="1171" h="9970" extrusionOk="0">
                  <a:moveTo>
                    <a:pt x="1" y="1"/>
                  </a:moveTo>
                  <a:lnTo>
                    <a:pt x="1" y="9970"/>
                  </a:lnTo>
                  <a:lnTo>
                    <a:pt x="1170" y="9970"/>
                  </a:lnTo>
                  <a:lnTo>
                    <a:pt x="1170"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a:off x="1856550" y="3854300"/>
              <a:ext cx="161275" cy="140350"/>
            </a:xfrm>
            <a:custGeom>
              <a:avLst/>
              <a:gdLst/>
              <a:ahLst/>
              <a:cxnLst/>
              <a:rect l="l" t="t" r="r" b="b"/>
              <a:pathLst>
                <a:path w="6451" h="5614" extrusionOk="0">
                  <a:moveTo>
                    <a:pt x="3226" y="1"/>
                  </a:moveTo>
                  <a:cubicBezTo>
                    <a:pt x="1448" y="1"/>
                    <a:pt x="1" y="1448"/>
                    <a:pt x="1" y="3226"/>
                  </a:cubicBezTo>
                  <a:cubicBezTo>
                    <a:pt x="1" y="4063"/>
                    <a:pt x="322" y="4857"/>
                    <a:pt x="904" y="5462"/>
                  </a:cubicBezTo>
                  <a:lnTo>
                    <a:pt x="1050" y="5614"/>
                  </a:lnTo>
                  <a:lnTo>
                    <a:pt x="1482" y="4625"/>
                  </a:lnTo>
                  <a:cubicBezTo>
                    <a:pt x="1163" y="4228"/>
                    <a:pt x="989" y="3738"/>
                    <a:pt x="989" y="3226"/>
                  </a:cubicBezTo>
                  <a:cubicBezTo>
                    <a:pt x="989" y="1993"/>
                    <a:pt x="1993" y="989"/>
                    <a:pt x="3226" y="989"/>
                  </a:cubicBezTo>
                  <a:cubicBezTo>
                    <a:pt x="4460" y="989"/>
                    <a:pt x="5464" y="1993"/>
                    <a:pt x="5464" y="3226"/>
                  </a:cubicBezTo>
                  <a:cubicBezTo>
                    <a:pt x="5464" y="3738"/>
                    <a:pt x="5289" y="4228"/>
                    <a:pt x="4969" y="4625"/>
                  </a:cubicBezTo>
                  <a:lnTo>
                    <a:pt x="5402" y="5614"/>
                  </a:lnTo>
                  <a:lnTo>
                    <a:pt x="5547" y="5462"/>
                  </a:lnTo>
                  <a:cubicBezTo>
                    <a:pt x="6130" y="4857"/>
                    <a:pt x="6451" y="4062"/>
                    <a:pt x="6451" y="3226"/>
                  </a:cubicBezTo>
                  <a:cubicBezTo>
                    <a:pt x="6451" y="1448"/>
                    <a:pt x="5005" y="1"/>
                    <a:pt x="3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2350600" y="3514450"/>
              <a:ext cx="88450" cy="96875"/>
            </a:xfrm>
            <a:custGeom>
              <a:avLst/>
              <a:gdLst/>
              <a:ahLst/>
              <a:cxnLst/>
              <a:rect l="l" t="t" r="r" b="b"/>
              <a:pathLst>
                <a:path w="3538" h="3875" extrusionOk="0">
                  <a:moveTo>
                    <a:pt x="1" y="1"/>
                  </a:moveTo>
                  <a:lnTo>
                    <a:pt x="1" y="3875"/>
                  </a:lnTo>
                  <a:lnTo>
                    <a:pt x="3513" y="3875"/>
                  </a:lnTo>
                  <a:cubicBezTo>
                    <a:pt x="3527" y="3875"/>
                    <a:pt x="3538" y="3865"/>
                    <a:pt x="3538" y="3850"/>
                  </a:cubicBezTo>
                  <a:lnTo>
                    <a:pt x="3538" y="26"/>
                  </a:lnTo>
                  <a:cubicBezTo>
                    <a:pt x="3538" y="12"/>
                    <a:pt x="3527" y="1"/>
                    <a:pt x="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a:off x="2387475" y="3611300"/>
              <a:ext cx="29250" cy="249250"/>
            </a:xfrm>
            <a:custGeom>
              <a:avLst/>
              <a:gdLst/>
              <a:ahLst/>
              <a:cxnLst/>
              <a:rect l="l" t="t" r="r" b="b"/>
              <a:pathLst>
                <a:path w="1170" h="9970" extrusionOk="0">
                  <a:moveTo>
                    <a:pt x="1" y="1"/>
                  </a:moveTo>
                  <a:lnTo>
                    <a:pt x="1" y="9970"/>
                  </a:lnTo>
                  <a:lnTo>
                    <a:pt x="1170" y="9970"/>
                  </a:lnTo>
                  <a:lnTo>
                    <a:pt x="1170"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a:off x="2324750" y="3854300"/>
              <a:ext cx="161275" cy="140350"/>
            </a:xfrm>
            <a:custGeom>
              <a:avLst/>
              <a:gdLst/>
              <a:ahLst/>
              <a:cxnLst/>
              <a:rect l="l" t="t" r="r" b="b"/>
              <a:pathLst>
                <a:path w="6451" h="5614" extrusionOk="0">
                  <a:moveTo>
                    <a:pt x="3226" y="1"/>
                  </a:moveTo>
                  <a:cubicBezTo>
                    <a:pt x="1447" y="1"/>
                    <a:pt x="1" y="1448"/>
                    <a:pt x="1" y="3226"/>
                  </a:cubicBezTo>
                  <a:cubicBezTo>
                    <a:pt x="1" y="4063"/>
                    <a:pt x="321" y="4857"/>
                    <a:pt x="905" y="5462"/>
                  </a:cubicBezTo>
                  <a:lnTo>
                    <a:pt x="1050" y="5614"/>
                  </a:lnTo>
                  <a:lnTo>
                    <a:pt x="1483" y="4625"/>
                  </a:lnTo>
                  <a:cubicBezTo>
                    <a:pt x="1163" y="4228"/>
                    <a:pt x="988" y="3738"/>
                    <a:pt x="988" y="3226"/>
                  </a:cubicBezTo>
                  <a:cubicBezTo>
                    <a:pt x="988" y="1993"/>
                    <a:pt x="1992" y="989"/>
                    <a:pt x="3226" y="989"/>
                  </a:cubicBezTo>
                  <a:cubicBezTo>
                    <a:pt x="4459" y="989"/>
                    <a:pt x="5463" y="1993"/>
                    <a:pt x="5463" y="3226"/>
                  </a:cubicBezTo>
                  <a:cubicBezTo>
                    <a:pt x="5463" y="3738"/>
                    <a:pt x="5289" y="4228"/>
                    <a:pt x="4970" y="4625"/>
                  </a:cubicBezTo>
                  <a:lnTo>
                    <a:pt x="5402" y="5614"/>
                  </a:lnTo>
                  <a:lnTo>
                    <a:pt x="5548" y="5462"/>
                  </a:lnTo>
                  <a:cubicBezTo>
                    <a:pt x="6130" y="4857"/>
                    <a:pt x="6451" y="4063"/>
                    <a:pt x="6451" y="3226"/>
                  </a:cubicBezTo>
                  <a:cubicBezTo>
                    <a:pt x="6451" y="1448"/>
                    <a:pt x="5004" y="1"/>
                    <a:pt x="3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1991979" y="3439594"/>
              <a:ext cx="357900" cy="526166"/>
            </a:xfrm>
            <a:custGeom>
              <a:avLst/>
              <a:gdLst/>
              <a:ahLst/>
              <a:cxnLst/>
              <a:rect l="l" t="t" r="r" b="b"/>
              <a:pathLst>
                <a:path w="14316" h="17057" extrusionOk="0">
                  <a:moveTo>
                    <a:pt x="912" y="0"/>
                  </a:moveTo>
                  <a:lnTo>
                    <a:pt x="0" y="1420"/>
                  </a:lnTo>
                  <a:lnTo>
                    <a:pt x="0" y="15636"/>
                  </a:lnTo>
                  <a:lnTo>
                    <a:pt x="912" y="17057"/>
                  </a:lnTo>
                  <a:lnTo>
                    <a:pt x="13403" y="17057"/>
                  </a:lnTo>
                  <a:lnTo>
                    <a:pt x="14316" y="15636"/>
                  </a:lnTo>
                  <a:lnTo>
                    <a:pt x="14316" y="1420"/>
                  </a:lnTo>
                  <a:lnTo>
                    <a:pt x="13403"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a:off x="2024254" y="3501629"/>
              <a:ext cx="293350" cy="402097"/>
            </a:xfrm>
            <a:custGeom>
              <a:avLst/>
              <a:gdLst/>
              <a:ahLst/>
              <a:cxnLst/>
              <a:rect l="l" t="t" r="r" b="b"/>
              <a:pathLst>
                <a:path w="11734" h="13035" extrusionOk="0">
                  <a:moveTo>
                    <a:pt x="156" y="1"/>
                  </a:moveTo>
                  <a:lnTo>
                    <a:pt x="0" y="243"/>
                  </a:lnTo>
                  <a:lnTo>
                    <a:pt x="0" y="12791"/>
                  </a:lnTo>
                  <a:lnTo>
                    <a:pt x="156" y="13034"/>
                  </a:lnTo>
                  <a:lnTo>
                    <a:pt x="11577" y="13034"/>
                  </a:lnTo>
                  <a:lnTo>
                    <a:pt x="11733" y="12791"/>
                  </a:lnTo>
                  <a:lnTo>
                    <a:pt x="11733" y="243"/>
                  </a:lnTo>
                  <a:lnTo>
                    <a:pt x="11577" y="1"/>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a:off x="2024254" y="3522143"/>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a:off x="2024254" y="3557032"/>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a:off x="2024254" y="3591921"/>
              <a:ext cx="293350" cy="12216"/>
            </a:xfrm>
            <a:custGeom>
              <a:avLst/>
              <a:gdLst/>
              <a:ahLst/>
              <a:cxnLst/>
              <a:rect l="l" t="t" r="r" b="b"/>
              <a:pathLst>
                <a:path w="11734" h="396"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a:off x="2024254" y="3626780"/>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a:off x="2024254" y="3661669"/>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a:off x="2024254" y="3696558"/>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a:off x="2024254" y="3731447"/>
              <a:ext cx="293350" cy="12216"/>
            </a:xfrm>
            <a:custGeom>
              <a:avLst/>
              <a:gdLst/>
              <a:ahLst/>
              <a:cxnLst/>
              <a:rect l="l" t="t" r="r" b="b"/>
              <a:pathLst>
                <a:path w="11734" h="396" extrusionOk="0">
                  <a:moveTo>
                    <a:pt x="0" y="0"/>
                  </a:moveTo>
                  <a:lnTo>
                    <a:pt x="0" y="395"/>
                  </a:lnTo>
                  <a:lnTo>
                    <a:pt x="11733" y="395"/>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a:off x="2024254" y="3766336"/>
              <a:ext cx="293350" cy="12216"/>
            </a:xfrm>
            <a:custGeom>
              <a:avLst/>
              <a:gdLst/>
              <a:ahLst/>
              <a:cxnLst/>
              <a:rect l="l" t="t" r="r" b="b"/>
              <a:pathLst>
                <a:path w="11734" h="396" extrusionOk="0">
                  <a:moveTo>
                    <a:pt x="0" y="0"/>
                  </a:moveTo>
                  <a:lnTo>
                    <a:pt x="0" y="395"/>
                  </a:lnTo>
                  <a:lnTo>
                    <a:pt x="11733" y="395"/>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a:off x="2024254" y="3801194"/>
              <a:ext cx="293350" cy="12246"/>
            </a:xfrm>
            <a:custGeom>
              <a:avLst/>
              <a:gdLst/>
              <a:ahLst/>
              <a:cxnLst/>
              <a:rect l="l" t="t" r="r" b="b"/>
              <a:pathLst>
                <a:path w="11734" h="397" extrusionOk="0">
                  <a:moveTo>
                    <a:pt x="0" y="0"/>
                  </a:moveTo>
                  <a:lnTo>
                    <a:pt x="0" y="396"/>
                  </a:lnTo>
                  <a:lnTo>
                    <a:pt x="11733" y="396"/>
                  </a:lnTo>
                  <a:lnTo>
                    <a:pt x="117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a:off x="2024254" y="3836052"/>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a:off x="2024254" y="3870941"/>
              <a:ext cx="293350" cy="12246"/>
            </a:xfrm>
            <a:custGeom>
              <a:avLst/>
              <a:gdLst/>
              <a:ahLst/>
              <a:cxnLst/>
              <a:rect l="l" t="t" r="r" b="b"/>
              <a:pathLst>
                <a:path w="11734" h="397" extrusionOk="0">
                  <a:moveTo>
                    <a:pt x="0" y="1"/>
                  </a:moveTo>
                  <a:lnTo>
                    <a:pt x="0" y="397"/>
                  </a:lnTo>
                  <a:lnTo>
                    <a:pt x="11733" y="397"/>
                  </a:lnTo>
                  <a:lnTo>
                    <a:pt x="117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a:off x="2317250" y="3142825"/>
              <a:ext cx="22600" cy="49150"/>
            </a:xfrm>
            <a:custGeom>
              <a:avLst/>
              <a:gdLst/>
              <a:ahLst/>
              <a:cxnLst/>
              <a:rect l="l" t="t" r="r" b="b"/>
              <a:pathLst>
                <a:path w="904" h="1966" extrusionOk="0">
                  <a:moveTo>
                    <a:pt x="28" y="0"/>
                  </a:moveTo>
                  <a:lnTo>
                    <a:pt x="28" y="282"/>
                  </a:lnTo>
                  <a:lnTo>
                    <a:pt x="586" y="282"/>
                  </a:lnTo>
                  <a:lnTo>
                    <a:pt x="0" y="1690"/>
                  </a:lnTo>
                  <a:lnTo>
                    <a:pt x="0" y="1965"/>
                  </a:lnTo>
                  <a:lnTo>
                    <a:pt x="903" y="1965"/>
                  </a:lnTo>
                  <a:lnTo>
                    <a:pt x="903" y="1685"/>
                  </a:lnTo>
                  <a:lnTo>
                    <a:pt x="316" y="1685"/>
                  </a:lnTo>
                  <a:lnTo>
                    <a:pt x="903" y="275"/>
                  </a:lnTo>
                  <a:lnTo>
                    <a:pt x="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a:off x="2389900" y="3073025"/>
              <a:ext cx="33925" cy="73750"/>
            </a:xfrm>
            <a:custGeom>
              <a:avLst/>
              <a:gdLst/>
              <a:ahLst/>
              <a:cxnLst/>
              <a:rect l="l" t="t" r="r" b="b"/>
              <a:pathLst>
                <a:path w="1357" h="2950" extrusionOk="0">
                  <a:moveTo>
                    <a:pt x="42" y="0"/>
                  </a:moveTo>
                  <a:lnTo>
                    <a:pt x="42" y="421"/>
                  </a:lnTo>
                  <a:lnTo>
                    <a:pt x="881" y="421"/>
                  </a:lnTo>
                  <a:lnTo>
                    <a:pt x="1" y="2537"/>
                  </a:lnTo>
                  <a:lnTo>
                    <a:pt x="1" y="2949"/>
                  </a:lnTo>
                  <a:lnTo>
                    <a:pt x="1357" y="2949"/>
                  </a:lnTo>
                  <a:lnTo>
                    <a:pt x="1357" y="2529"/>
                  </a:lnTo>
                  <a:lnTo>
                    <a:pt x="476" y="2529"/>
                  </a:lnTo>
                  <a:lnTo>
                    <a:pt x="1357" y="413"/>
                  </a:lnTo>
                  <a:lnTo>
                    <a:pt x="13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a:off x="2472075" y="2967075"/>
              <a:ext cx="45250" cy="98325"/>
            </a:xfrm>
            <a:custGeom>
              <a:avLst/>
              <a:gdLst/>
              <a:ahLst/>
              <a:cxnLst/>
              <a:rect l="l" t="t" r="r" b="b"/>
              <a:pathLst>
                <a:path w="1810" h="3933" extrusionOk="0">
                  <a:moveTo>
                    <a:pt x="57" y="0"/>
                  </a:moveTo>
                  <a:lnTo>
                    <a:pt x="57" y="562"/>
                  </a:lnTo>
                  <a:lnTo>
                    <a:pt x="1175" y="562"/>
                  </a:lnTo>
                  <a:lnTo>
                    <a:pt x="1" y="3383"/>
                  </a:lnTo>
                  <a:lnTo>
                    <a:pt x="1" y="3932"/>
                  </a:lnTo>
                  <a:lnTo>
                    <a:pt x="1810" y="3932"/>
                  </a:lnTo>
                  <a:lnTo>
                    <a:pt x="1810" y="3371"/>
                  </a:lnTo>
                  <a:lnTo>
                    <a:pt x="636" y="3371"/>
                  </a:lnTo>
                  <a:lnTo>
                    <a:pt x="1810" y="550"/>
                  </a:lnTo>
                  <a:lnTo>
                    <a:pt x="1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5"/>
          <p:cNvGrpSpPr/>
          <p:nvPr/>
        </p:nvGrpSpPr>
        <p:grpSpPr>
          <a:xfrm>
            <a:off x="3267809" y="1886689"/>
            <a:ext cx="1216131" cy="2640198"/>
            <a:chOff x="2766000" y="2862350"/>
            <a:chExt cx="629500" cy="1366633"/>
          </a:xfrm>
        </p:grpSpPr>
        <p:sp>
          <p:nvSpPr>
            <p:cNvPr id="1364" name="Google Shape;1364;p45"/>
            <p:cNvSpPr/>
            <p:nvPr/>
          </p:nvSpPr>
          <p:spPr>
            <a:xfrm>
              <a:off x="2953498" y="3739750"/>
              <a:ext cx="68225" cy="444916"/>
            </a:xfrm>
            <a:custGeom>
              <a:avLst/>
              <a:gdLst/>
              <a:ahLst/>
              <a:cxnLst/>
              <a:rect l="l" t="t" r="r" b="b"/>
              <a:pathLst>
                <a:path w="2729" h="12162" extrusionOk="0">
                  <a:moveTo>
                    <a:pt x="0" y="0"/>
                  </a:moveTo>
                  <a:lnTo>
                    <a:pt x="0" y="12162"/>
                  </a:lnTo>
                  <a:lnTo>
                    <a:pt x="2728" y="12162"/>
                  </a:lnTo>
                  <a:lnTo>
                    <a:pt x="2728"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a:off x="2923750" y="4170733"/>
              <a:ext cx="128750" cy="58250"/>
            </a:xfrm>
            <a:custGeom>
              <a:avLst/>
              <a:gdLst/>
              <a:ahLst/>
              <a:cxnLst/>
              <a:rect l="l" t="t" r="r" b="b"/>
              <a:pathLst>
                <a:path w="5150" h="2330" extrusionOk="0">
                  <a:moveTo>
                    <a:pt x="588" y="1"/>
                  </a:moveTo>
                  <a:cubicBezTo>
                    <a:pt x="263" y="1"/>
                    <a:pt x="0" y="446"/>
                    <a:pt x="0" y="996"/>
                  </a:cubicBezTo>
                  <a:lnTo>
                    <a:pt x="0" y="2330"/>
                  </a:lnTo>
                  <a:lnTo>
                    <a:pt x="5149" y="2330"/>
                  </a:lnTo>
                  <a:lnTo>
                    <a:pt x="5149" y="996"/>
                  </a:lnTo>
                  <a:cubicBezTo>
                    <a:pt x="5149" y="446"/>
                    <a:pt x="4887" y="1"/>
                    <a:pt x="4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a:off x="3138003" y="3739750"/>
              <a:ext cx="68225" cy="444916"/>
            </a:xfrm>
            <a:custGeom>
              <a:avLst/>
              <a:gdLst/>
              <a:ahLst/>
              <a:cxnLst/>
              <a:rect l="l" t="t" r="r" b="b"/>
              <a:pathLst>
                <a:path w="2729" h="12162" extrusionOk="0">
                  <a:moveTo>
                    <a:pt x="1" y="0"/>
                  </a:moveTo>
                  <a:lnTo>
                    <a:pt x="1" y="12162"/>
                  </a:lnTo>
                  <a:lnTo>
                    <a:pt x="2729" y="12162"/>
                  </a:lnTo>
                  <a:lnTo>
                    <a:pt x="2729"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5"/>
            <p:cNvSpPr/>
            <p:nvPr/>
          </p:nvSpPr>
          <p:spPr>
            <a:xfrm>
              <a:off x="3108225" y="4170733"/>
              <a:ext cx="128775" cy="58250"/>
            </a:xfrm>
            <a:custGeom>
              <a:avLst/>
              <a:gdLst/>
              <a:ahLst/>
              <a:cxnLst/>
              <a:rect l="l" t="t" r="r" b="b"/>
              <a:pathLst>
                <a:path w="5151" h="2330" extrusionOk="0">
                  <a:moveTo>
                    <a:pt x="589" y="1"/>
                  </a:moveTo>
                  <a:cubicBezTo>
                    <a:pt x="264" y="1"/>
                    <a:pt x="1" y="446"/>
                    <a:pt x="1" y="996"/>
                  </a:cubicBezTo>
                  <a:lnTo>
                    <a:pt x="1" y="2330"/>
                  </a:lnTo>
                  <a:lnTo>
                    <a:pt x="5151" y="2330"/>
                  </a:lnTo>
                  <a:lnTo>
                    <a:pt x="5151" y="996"/>
                  </a:lnTo>
                  <a:cubicBezTo>
                    <a:pt x="5151" y="446"/>
                    <a:pt x="4887" y="1"/>
                    <a:pt x="4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5"/>
            <p:cNvSpPr/>
            <p:nvPr/>
          </p:nvSpPr>
          <p:spPr>
            <a:xfrm>
              <a:off x="2812975" y="3388200"/>
              <a:ext cx="88475" cy="96875"/>
            </a:xfrm>
            <a:custGeom>
              <a:avLst/>
              <a:gdLst/>
              <a:ahLst/>
              <a:cxnLst/>
              <a:rect l="l" t="t" r="r" b="b"/>
              <a:pathLst>
                <a:path w="3539" h="3875" extrusionOk="0">
                  <a:moveTo>
                    <a:pt x="25" y="0"/>
                  </a:moveTo>
                  <a:cubicBezTo>
                    <a:pt x="11" y="0"/>
                    <a:pt x="0" y="12"/>
                    <a:pt x="0" y="25"/>
                  </a:cubicBezTo>
                  <a:lnTo>
                    <a:pt x="0" y="3850"/>
                  </a:lnTo>
                  <a:cubicBezTo>
                    <a:pt x="0" y="3864"/>
                    <a:pt x="11" y="3874"/>
                    <a:pt x="25" y="3874"/>
                  </a:cubicBezTo>
                  <a:lnTo>
                    <a:pt x="3538" y="3874"/>
                  </a:lnTo>
                  <a:lnTo>
                    <a:pt x="35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5"/>
            <p:cNvSpPr/>
            <p:nvPr/>
          </p:nvSpPr>
          <p:spPr>
            <a:xfrm>
              <a:off x="2835325" y="3485050"/>
              <a:ext cx="29250" cy="249250"/>
            </a:xfrm>
            <a:custGeom>
              <a:avLst/>
              <a:gdLst/>
              <a:ahLst/>
              <a:cxnLst/>
              <a:rect l="l" t="t" r="r" b="b"/>
              <a:pathLst>
                <a:path w="1170" h="9970" extrusionOk="0">
                  <a:moveTo>
                    <a:pt x="0" y="0"/>
                  </a:moveTo>
                  <a:lnTo>
                    <a:pt x="0" y="9969"/>
                  </a:lnTo>
                  <a:lnTo>
                    <a:pt x="1169" y="9969"/>
                  </a:lnTo>
                  <a:lnTo>
                    <a:pt x="1169"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5"/>
            <p:cNvSpPr/>
            <p:nvPr/>
          </p:nvSpPr>
          <p:spPr>
            <a:xfrm>
              <a:off x="2766000" y="3728050"/>
              <a:ext cx="161300" cy="140350"/>
            </a:xfrm>
            <a:custGeom>
              <a:avLst/>
              <a:gdLst/>
              <a:ahLst/>
              <a:cxnLst/>
              <a:rect l="l" t="t" r="r" b="b"/>
              <a:pathLst>
                <a:path w="6452" h="5614" extrusionOk="0">
                  <a:moveTo>
                    <a:pt x="3226" y="0"/>
                  </a:moveTo>
                  <a:cubicBezTo>
                    <a:pt x="1448" y="0"/>
                    <a:pt x="1" y="1447"/>
                    <a:pt x="1" y="3225"/>
                  </a:cubicBezTo>
                  <a:cubicBezTo>
                    <a:pt x="1" y="4063"/>
                    <a:pt x="321" y="4856"/>
                    <a:pt x="904" y="5461"/>
                  </a:cubicBezTo>
                  <a:lnTo>
                    <a:pt x="1050" y="5613"/>
                  </a:lnTo>
                  <a:lnTo>
                    <a:pt x="1482" y="4625"/>
                  </a:lnTo>
                  <a:cubicBezTo>
                    <a:pt x="1163" y="4228"/>
                    <a:pt x="988" y="3738"/>
                    <a:pt x="988" y="3225"/>
                  </a:cubicBezTo>
                  <a:cubicBezTo>
                    <a:pt x="988" y="1992"/>
                    <a:pt x="1992" y="988"/>
                    <a:pt x="3226" y="988"/>
                  </a:cubicBezTo>
                  <a:cubicBezTo>
                    <a:pt x="4459" y="988"/>
                    <a:pt x="5463" y="1992"/>
                    <a:pt x="5463" y="3225"/>
                  </a:cubicBezTo>
                  <a:cubicBezTo>
                    <a:pt x="5463" y="3738"/>
                    <a:pt x="5289" y="4228"/>
                    <a:pt x="4969" y="4625"/>
                  </a:cubicBezTo>
                  <a:lnTo>
                    <a:pt x="5401" y="5613"/>
                  </a:lnTo>
                  <a:lnTo>
                    <a:pt x="5547" y="5461"/>
                  </a:lnTo>
                  <a:cubicBezTo>
                    <a:pt x="6130" y="4856"/>
                    <a:pt x="6451" y="4061"/>
                    <a:pt x="6451" y="3225"/>
                  </a:cubicBezTo>
                  <a:cubicBezTo>
                    <a:pt x="6451" y="1447"/>
                    <a:pt x="5004" y="0"/>
                    <a:pt x="3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5"/>
            <p:cNvSpPr/>
            <p:nvPr/>
          </p:nvSpPr>
          <p:spPr>
            <a:xfrm>
              <a:off x="3259300" y="3388200"/>
              <a:ext cx="88450" cy="96875"/>
            </a:xfrm>
            <a:custGeom>
              <a:avLst/>
              <a:gdLst/>
              <a:ahLst/>
              <a:cxnLst/>
              <a:rect l="l" t="t" r="r" b="b"/>
              <a:pathLst>
                <a:path w="3538" h="3875" extrusionOk="0">
                  <a:moveTo>
                    <a:pt x="1" y="0"/>
                  </a:moveTo>
                  <a:lnTo>
                    <a:pt x="1" y="3874"/>
                  </a:lnTo>
                  <a:lnTo>
                    <a:pt x="3513" y="3874"/>
                  </a:lnTo>
                  <a:cubicBezTo>
                    <a:pt x="3527" y="3874"/>
                    <a:pt x="3538" y="3864"/>
                    <a:pt x="3538" y="3850"/>
                  </a:cubicBezTo>
                  <a:lnTo>
                    <a:pt x="3538" y="25"/>
                  </a:lnTo>
                  <a:cubicBezTo>
                    <a:pt x="3538" y="12"/>
                    <a:pt x="3527" y="0"/>
                    <a:pt x="3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5"/>
            <p:cNvSpPr/>
            <p:nvPr/>
          </p:nvSpPr>
          <p:spPr>
            <a:xfrm>
              <a:off x="3296900" y="3485050"/>
              <a:ext cx="29250" cy="249250"/>
            </a:xfrm>
            <a:custGeom>
              <a:avLst/>
              <a:gdLst/>
              <a:ahLst/>
              <a:cxnLst/>
              <a:rect l="l" t="t" r="r" b="b"/>
              <a:pathLst>
                <a:path w="1170" h="9970" extrusionOk="0">
                  <a:moveTo>
                    <a:pt x="1" y="0"/>
                  </a:moveTo>
                  <a:lnTo>
                    <a:pt x="1" y="9969"/>
                  </a:lnTo>
                  <a:lnTo>
                    <a:pt x="1170" y="9969"/>
                  </a:lnTo>
                  <a:lnTo>
                    <a:pt x="1170" y="0"/>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5"/>
            <p:cNvSpPr/>
            <p:nvPr/>
          </p:nvSpPr>
          <p:spPr>
            <a:xfrm>
              <a:off x="3234200" y="3728050"/>
              <a:ext cx="161300" cy="140350"/>
            </a:xfrm>
            <a:custGeom>
              <a:avLst/>
              <a:gdLst/>
              <a:ahLst/>
              <a:cxnLst/>
              <a:rect l="l" t="t" r="r" b="b"/>
              <a:pathLst>
                <a:path w="6452" h="5614" extrusionOk="0">
                  <a:moveTo>
                    <a:pt x="3226" y="0"/>
                  </a:moveTo>
                  <a:cubicBezTo>
                    <a:pt x="1447" y="0"/>
                    <a:pt x="0" y="1447"/>
                    <a:pt x="0" y="3225"/>
                  </a:cubicBezTo>
                  <a:cubicBezTo>
                    <a:pt x="0" y="4063"/>
                    <a:pt x="321" y="4856"/>
                    <a:pt x="904" y="5461"/>
                  </a:cubicBezTo>
                  <a:lnTo>
                    <a:pt x="1050" y="5613"/>
                  </a:lnTo>
                  <a:lnTo>
                    <a:pt x="1483" y="4625"/>
                  </a:lnTo>
                  <a:cubicBezTo>
                    <a:pt x="1163" y="4228"/>
                    <a:pt x="988" y="3738"/>
                    <a:pt x="988" y="3225"/>
                  </a:cubicBezTo>
                  <a:cubicBezTo>
                    <a:pt x="988" y="1992"/>
                    <a:pt x="1992" y="988"/>
                    <a:pt x="3226" y="988"/>
                  </a:cubicBezTo>
                  <a:cubicBezTo>
                    <a:pt x="4459" y="988"/>
                    <a:pt x="5463" y="1992"/>
                    <a:pt x="5463" y="3225"/>
                  </a:cubicBezTo>
                  <a:cubicBezTo>
                    <a:pt x="5463" y="3738"/>
                    <a:pt x="5289" y="4228"/>
                    <a:pt x="4969" y="4625"/>
                  </a:cubicBezTo>
                  <a:lnTo>
                    <a:pt x="5402" y="5613"/>
                  </a:lnTo>
                  <a:lnTo>
                    <a:pt x="5548" y="5461"/>
                  </a:lnTo>
                  <a:cubicBezTo>
                    <a:pt x="6130" y="4856"/>
                    <a:pt x="6451" y="4063"/>
                    <a:pt x="6451" y="3225"/>
                  </a:cubicBezTo>
                  <a:cubicBezTo>
                    <a:pt x="6451" y="1447"/>
                    <a:pt x="5004" y="0"/>
                    <a:pt x="3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5"/>
            <p:cNvSpPr/>
            <p:nvPr/>
          </p:nvSpPr>
          <p:spPr>
            <a:xfrm>
              <a:off x="2901425" y="3313324"/>
              <a:ext cx="357900" cy="444915"/>
            </a:xfrm>
            <a:custGeom>
              <a:avLst/>
              <a:gdLst/>
              <a:ahLst/>
              <a:cxnLst/>
              <a:rect l="l" t="t" r="r" b="b"/>
              <a:pathLst>
                <a:path w="14316" h="17058" extrusionOk="0">
                  <a:moveTo>
                    <a:pt x="912" y="1"/>
                  </a:moveTo>
                  <a:lnTo>
                    <a:pt x="0" y="1421"/>
                  </a:lnTo>
                  <a:lnTo>
                    <a:pt x="0" y="15636"/>
                  </a:lnTo>
                  <a:lnTo>
                    <a:pt x="912" y="17057"/>
                  </a:lnTo>
                  <a:lnTo>
                    <a:pt x="13403" y="17057"/>
                  </a:lnTo>
                  <a:lnTo>
                    <a:pt x="14316" y="15636"/>
                  </a:lnTo>
                  <a:lnTo>
                    <a:pt x="14316" y="1421"/>
                  </a:lnTo>
                  <a:lnTo>
                    <a:pt x="13403"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a:off x="2933600" y="3363875"/>
              <a:ext cx="293350" cy="325875"/>
            </a:xfrm>
            <a:custGeom>
              <a:avLst/>
              <a:gdLst/>
              <a:ahLst/>
              <a:cxnLst/>
              <a:rect l="l" t="t" r="r" b="b"/>
              <a:pathLst>
                <a:path w="11734" h="13035" extrusionOk="0">
                  <a:moveTo>
                    <a:pt x="156" y="0"/>
                  </a:moveTo>
                  <a:lnTo>
                    <a:pt x="0" y="243"/>
                  </a:lnTo>
                  <a:lnTo>
                    <a:pt x="0" y="12792"/>
                  </a:lnTo>
                  <a:lnTo>
                    <a:pt x="156" y="13034"/>
                  </a:lnTo>
                  <a:lnTo>
                    <a:pt x="11577" y="13034"/>
                  </a:lnTo>
                  <a:lnTo>
                    <a:pt x="11734" y="12792"/>
                  </a:lnTo>
                  <a:lnTo>
                    <a:pt x="11734" y="243"/>
                  </a:lnTo>
                  <a:lnTo>
                    <a:pt x="11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5"/>
            <p:cNvSpPr/>
            <p:nvPr/>
          </p:nvSpPr>
          <p:spPr>
            <a:xfrm>
              <a:off x="2933600" y="3640025"/>
              <a:ext cx="293350" cy="49725"/>
            </a:xfrm>
            <a:custGeom>
              <a:avLst/>
              <a:gdLst/>
              <a:ahLst/>
              <a:cxnLst/>
              <a:rect l="l" t="t" r="r" b="b"/>
              <a:pathLst>
                <a:path w="11734" h="1989" extrusionOk="0">
                  <a:moveTo>
                    <a:pt x="0" y="0"/>
                  </a:moveTo>
                  <a:lnTo>
                    <a:pt x="0" y="1746"/>
                  </a:lnTo>
                  <a:lnTo>
                    <a:pt x="156" y="1988"/>
                  </a:lnTo>
                  <a:lnTo>
                    <a:pt x="11577" y="1988"/>
                  </a:lnTo>
                  <a:lnTo>
                    <a:pt x="11734" y="1746"/>
                  </a:lnTo>
                  <a:lnTo>
                    <a:pt x="1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5"/>
            <p:cNvSpPr/>
            <p:nvPr/>
          </p:nvSpPr>
          <p:spPr>
            <a:xfrm>
              <a:off x="2933600" y="3363875"/>
              <a:ext cx="293350" cy="125975"/>
            </a:xfrm>
            <a:custGeom>
              <a:avLst/>
              <a:gdLst/>
              <a:ahLst/>
              <a:cxnLst/>
              <a:rect l="l" t="t" r="r" b="b"/>
              <a:pathLst>
                <a:path w="11734" h="5039" extrusionOk="0">
                  <a:moveTo>
                    <a:pt x="156" y="0"/>
                  </a:moveTo>
                  <a:lnTo>
                    <a:pt x="0" y="243"/>
                  </a:lnTo>
                  <a:lnTo>
                    <a:pt x="0" y="5039"/>
                  </a:lnTo>
                  <a:lnTo>
                    <a:pt x="11734" y="5039"/>
                  </a:lnTo>
                  <a:lnTo>
                    <a:pt x="11734" y="243"/>
                  </a:lnTo>
                  <a:lnTo>
                    <a:pt x="11577" y="0"/>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5"/>
            <p:cNvSpPr/>
            <p:nvPr/>
          </p:nvSpPr>
          <p:spPr>
            <a:xfrm>
              <a:off x="2933600" y="3380525"/>
              <a:ext cx="293350" cy="9925"/>
            </a:xfrm>
            <a:custGeom>
              <a:avLst/>
              <a:gdLst/>
              <a:ahLst/>
              <a:cxnLst/>
              <a:rect l="l" t="t" r="r" b="b"/>
              <a:pathLst>
                <a:path w="11734" h="397" extrusionOk="0">
                  <a:moveTo>
                    <a:pt x="0" y="0"/>
                  </a:moveTo>
                  <a:lnTo>
                    <a:pt x="0"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2933600" y="3408800"/>
              <a:ext cx="293350" cy="9900"/>
            </a:xfrm>
            <a:custGeom>
              <a:avLst/>
              <a:gdLst/>
              <a:ahLst/>
              <a:cxnLst/>
              <a:rect l="l" t="t" r="r" b="b"/>
              <a:pathLst>
                <a:path w="11734" h="396" extrusionOk="0">
                  <a:moveTo>
                    <a:pt x="0" y="0"/>
                  </a:moveTo>
                  <a:lnTo>
                    <a:pt x="0"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2933600" y="3437050"/>
              <a:ext cx="293350" cy="9925"/>
            </a:xfrm>
            <a:custGeom>
              <a:avLst/>
              <a:gdLst/>
              <a:ahLst/>
              <a:cxnLst/>
              <a:rect l="l" t="t" r="r" b="b"/>
              <a:pathLst>
                <a:path w="11734" h="397" extrusionOk="0">
                  <a:moveTo>
                    <a:pt x="0" y="1"/>
                  </a:moveTo>
                  <a:lnTo>
                    <a:pt x="0"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2933600" y="3465300"/>
              <a:ext cx="293350" cy="9925"/>
            </a:xfrm>
            <a:custGeom>
              <a:avLst/>
              <a:gdLst/>
              <a:ahLst/>
              <a:cxnLst/>
              <a:rect l="l" t="t" r="r" b="b"/>
              <a:pathLst>
                <a:path w="11734" h="397" extrusionOk="0">
                  <a:moveTo>
                    <a:pt x="0" y="1"/>
                  </a:moveTo>
                  <a:lnTo>
                    <a:pt x="0"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3058500" y="3489550"/>
              <a:ext cx="47800" cy="20025"/>
            </a:xfrm>
            <a:custGeom>
              <a:avLst/>
              <a:gdLst/>
              <a:ahLst/>
              <a:cxnLst/>
              <a:rect l="l" t="t" r="r" b="b"/>
              <a:pathLst>
                <a:path w="1912" h="801" extrusionOk="0">
                  <a:moveTo>
                    <a:pt x="0" y="0"/>
                  </a:moveTo>
                  <a:lnTo>
                    <a:pt x="0" y="800"/>
                  </a:lnTo>
                  <a:lnTo>
                    <a:pt x="1911" y="800"/>
                  </a:lnTo>
                  <a:lnTo>
                    <a:pt x="1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3077800" y="3509550"/>
              <a:ext cx="9175" cy="6125"/>
            </a:xfrm>
            <a:custGeom>
              <a:avLst/>
              <a:gdLst/>
              <a:ahLst/>
              <a:cxnLst/>
              <a:rect l="l" t="t" r="r" b="b"/>
              <a:pathLst>
                <a:path w="367" h="245" extrusionOk="0">
                  <a:moveTo>
                    <a:pt x="0" y="0"/>
                  </a:moveTo>
                  <a:lnTo>
                    <a:pt x="0" y="244"/>
                  </a:lnTo>
                  <a:lnTo>
                    <a:pt x="366" y="244"/>
                  </a:lnTo>
                  <a:lnTo>
                    <a:pt x="3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3044525" y="3652975"/>
              <a:ext cx="75225" cy="18325"/>
            </a:xfrm>
            <a:custGeom>
              <a:avLst/>
              <a:gdLst/>
              <a:ahLst/>
              <a:cxnLst/>
              <a:rect l="l" t="t" r="r" b="b"/>
              <a:pathLst>
                <a:path w="3009" h="733" extrusionOk="0">
                  <a:moveTo>
                    <a:pt x="1496" y="0"/>
                  </a:moveTo>
                  <a:cubicBezTo>
                    <a:pt x="1304" y="0"/>
                    <a:pt x="1109" y="12"/>
                    <a:pt x="925" y="36"/>
                  </a:cubicBezTo>
                  <a:cubicBezTo>
                    <a:pt x="271" y="124"/>
                    <a:pt x="1" y="343"/>
                    <a:pt x="321" y="525"/>
                  </a:cubicBezTo>
                  <a:cubicBezTo>
                    <a:pt x="552" y="656"/>
                    <a:pt x="1024" y="732"/>
                    <a:pt x="1515" y="732"/>
                  </a:cubicBezTo>
                  <a:cubicBezTo>
                    <a:pt x="1707" y="732"/>
                    <a:pt x="1902" y="721"/>
                    <a:pt x="2086" y="696"/>
                  </a:cubicBezTo>
                  <a:cubicBezTo>
                    <a:pt x="2739" y="608"/>
                    <a:pt x="3009" y="389"/>
                    <a:pt x="2688" y="207"/>
                  </a:cubicBezTo>
                  <a:cubicBezTo>
                    <a:pt x="2458" y="76"/>
                    <a:pt x="1986" y="0"/>
                    <a:pt x="1496"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3031425" y="3576625"/>
              <a:ext cx="101900" cy="24825"/>
            </a:xfrm>
            <a:custGeom>
              <a:avLst/>
              <a:gdLst/>
              <a:ahLst/>
              <a:cxnLst/>
              <a:rect l="l" t="t" r="r" b="b"/>
              <a:pathLst>
                <a:path w="4076" h="993" extrusionOk="0">
                  <a:moveTo>
                    <a:pt x="2025" y="0"/>
                  </a:moveTo>
                  <a:cubicBezTo>
                    <a:pt x="1765" y="0"/>
                    <a:pt x="1501" y="16"/>
                    <a:pt x="1252" y="49"/>
                  </a:cubicBezTo>
                  <a:cubicBezTo>
                    <a:pt x="367" y="169"/>
                    <a:pt x="1" y="465"/>
                    <a:pt x="435" y="712"/>
                  </a:cubicBezTo>
                  <a:cubicBezTo>
                    <a:pt x="746" y="889"/>
                    <a:pt x="1385" y="992"/>
                    <a:pt x="2047" y="992"/>
                  </a:cubicBezTo>
                  <a:cubicBezTo>
                    <a:pt x="2309" y="992"/>
                    <a:pt x="2574" y="976"/>
                    <a:pt x="2824" y="942"/>
                  </a:cubicBezTo>
                  <a:cubicBezTo>
                    <a:pt x="3710" y="824"/>
                    <a:pt x="4076" y="527"/>
                    <a:pt x="3641" y="281"/>
                  </a:cubicBezTo>
                  <a:cubicBezTo>
                    <a:pt x="3329" y="103"/>
                    <a:pt x="2689" y="0"/>
                    <a:pt x="2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3039600" y="3578675"/>
              <a:ext cx="85550" cy="20700"/>
            </a:xfrm>
            <a:custGeom>
              <a:avLst/>
              <a:gdLst/>
              <a:ahLst/>
              <a:cxnLst/>
              <a:rect l="l" t="t" r="r" b="b"/>
              <a:pathLst>
                <a:path w="3422" h="828" extrusionOk="0">
                  <a:moveTo>
                    <a:pt x="1699" y="0"/>
                  </a:moveTo>
                  <a:cubicBezTo>
                    <a:pt x="1433" y="0"/>
                    <a:pt x="1177" y="17"/>
                    <a:pt x="936" y="49"/>
                  </a:cubicBezTo>
                  <a:cubicBezTo>
                    <a:pt x="238" y="143"/>
                    <a:pt x="24" y="320"/>
                    <a:pt x="9" y="400"/>
                  </a:cubicBezTo>
                  <a:cubicBezTo>
                    <a:pt x="0" y="445"/>
                    <a:pt x="51" y="503"/>
                    <a:pt x="148" y="559"/>
                  </a:cubicBezTo>
                  <a:cubicBezTo>
                    <a:pt x="437" y="722"/>
                    <a:pt x="1055" y="827"/>
                    <a:pt x="1724" y="827"/>
                  </a:cubicBezTo>
                  <a:cubicBezTo>
                    <a:pt x="1989" y="827"/>
                    <a:pt x="2246" y="812"/>
                    <a:pt x="2486" y="779"/>
                  </a:cubicBezTo>
                  <a:cubicBezTo>
                    <a:pt x="3184" y="686"/>
                    <a:pt x="3398" y="508"/>
                    <a:pt x="3414" y="427"/>
                  </a:cubicBezTo>
                  <a:cubicBezTo>
                    <a:pt x="3422" y="383"/>
                    <a:pt x="3371" y="326"/>
                    <a:pt x="3273" y="270"/>
                  </a:cubicBezTo>
                  <a:cubicBezTo>
                    <a:pt x="2985" y="107"/>
                    <a:pt x="2368" y="0"/>
                    <a:pt x="1699"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3039600" y="3578675"/>
              <a:ext cx="85550" cy="15600"/>
            </a:xfrm>
            <a:custGeom>
              <a:avLst/>
              <a:gdLst/>
              <a:ahLst/>
              <a:cxnLst/>
              <a:rect l="l" t="t" r="r" b="b"/>
              <a:pathLst>
                <a:path w="3422" h="624" extrusionOk="0">
                  <a:moveTo>
                    <a:pt x="1699" y="0"/>
                  </a:moveTo>
                  <a:cubicBezTo>
                    <a:pt x="1433" y="0"/>
                    <a:pt x="1176" y="17"/>
                    <a:pt x="936" y="49"/>
                  </a:cubicBezTo>
                  <a:cubicBezTo>
                    <a:pt x="238" y="143"/>
                    <a:pt x="24" y="320"/>
                    <a:pt x="9" y="400"/>
                  </a:cubicBezTo>
                  <a:cubicBezTo>
                    <a:pt x="0" y="446"/>
                    <a:pt x="51" y="503"/>
                    <a:pt x="148" y="559"/>
                  </a:cubicBezTo>
                  <a:cubicBezTo>
                    <a:pt x="185" y="579"/>
                    <a:pt x="228" y="599"/>
                    <a:pt x="275" y="619"/>
                  </a:cubicBezTo>
                  <a:cubicBezTo>
                    <a:pt x="419" y="561"/>
                    <a:pt x="632" y="504"/>
                    <a:pt x="936" y="463"/>
                  </a:cubicBezTo>
                  <a:cubicBezTo>
                    <a:pt x="1176" y="430"/>
                    <a:pt x="1433" y="414"/>
                    <a:pt x="1699" y="414"/>
                  </a:cubicBezTo>
                  <a:cubicBezTo>
                    <a:pt x="2281" y="414"/>
                    <a:pt x="2825" y="495"/>
                    <a:pt x="3146" y="624"/>
                  </a:cubicBezTo>
                  <a:cubicBezTo>
                    <a:pt x="3333" y="549"/>
                    <a:pt x="3404" y="473"/>
                    <a:pt x="3414" y="428"/>
                  </a:cubicBezTo>
                  <a:cubicBezTo>
                    <a:pt x="3422" y="383"/>
                    <a:pt x="3371" y="326"/>
                    <a:pt x="3273" y="270"/>
                  </a:cubicBezTo>
                  <a:cubicBezTo>
                    <a:pt x="2985" y="107"/>
                    <a:pt x="2367" y="0"/>
                    <a:pt x="1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3046475" y="3589000"/>
              <a:ext cx="71775" cy="10375"/>
            </a:xfrm>
            <a:custGeom>
              <a:avLst/>
              <a:gdLst/>
              <a:ahLst/>
              <a:cxnLst/>
              <a:rect l="l" t="t" r="r" b="b"/>
              <a:pathLst>
                <a:path w="2871" h="415" extrusionOk="0">
                  <a:moveTo>
                    <a:pt x="1424" y="1"/>
                  </a:moveTo>
                  <a:cubicBezTo>
                    <a:pt x="1158" y="1"/>
                    <a:pt x="901" y="17"/>
                    <a:pt x="661" y="50"/>
                  </a:cubicBezTo>
                  <a:cubicBezTo>
                    <a:pt x="357" y="91"/>
                    <a:pt x="144" y="148"/>
                    <a:pt x="0" y="206"/>
                  </a:cubicBezTo>
                  <a:cubicBezTo>
                    <a:pt x="322" y="335"/>
                    <a:pt x="866" y="414"/>
                    <a:pt x="1449" y="414"/>
                  </a:cubicBezTo>
                  <a:cubicBezTo>
                    <a:pt x="1714" y="414"/>
                    <a:pt x="1971" y="399"/>
                    <a:pt x="2211" y="366"/>
                  </a:cubicBezTo>
                  <a:cubicBezTo>
                    <a:pt x="2515" y="326"/>
                    <a:pt x="2727" y="269"/>
                    <a:pt x="2871" y="211"/>
                  </a:cubicBezTo>
                  <a:cubicBezTo>
                    <a:pt x="2550" y="82"/>
                    <a:pt x="2006" y="1"/>
                    <a:pt x="1424"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3037750" y="3589300"/>
              <a:ext cx="89275" cy="82000"/>
            </a:xfrm>
            <a:custGeom>
              <a:avLst/>
              <a:gdLst/>
              <a:ahLst/>
              <a:cxnLst/>
              <a:rect l="l" t="t" r="r" b="b"/>
              <a:pathLst>
                <a:path w="3571" h="3280" extrusionOk="0">
                  <a:moveTo>
                    <a:pt x="0" y="0"/>
                  </a:moveTo>
                  <a:cubicBezTo>
                    <a:pt x="1" y="6"/>
                    <a:pt x="1" y="12"/>
                    <a:pt x="3" y="18"/>
                  </a:cubicBezTo>
                  <a:lnTo>
                    <a:pt x="3" y="18"/>
                  </a:lnTo>
                  <a:lnTo>
                    <a:pt x="0" y="0"/>
                  </a:lnTo>
                  <a:close/>
                  <a:moveTo>
                    <a:pt x="3570" y="5"/>
                  </a:moveTo>
                  <a:lnTo>
                    <a:pt x="3568" y="22"/>
                  </a:lnTo>
                  <a:lnTo>
                    <a:pt x="3568" y="22"/>
                  </a:lnTo>
                  <a:cubicBezTo>
                    <a:pt x="3569" y="16"/>
                    <a:pt x="3570" y="11"/>
                    <a:pt x="3570" y="5"/>
                  </a:cubicBezTo>
                  <a:close/>
                  <a:moveTo>
                    <a:pt x="3" y="18"/>
                  </a:moveTo>
                  <a:lnTo>
                    <a:pt x="458" y="2920"/>
                  </a:lnTo>
                  <a:cubicBezTo>
                    <a:pt x="463" y="2972"/>
                    <a:pt x="507" y="3023"/>
                    <a:pt x="592" y="3072"/>
                  </a:cubicBezTo>
                  <a:cubicBezTo>
                    <a:pt x="823" y="3203"/>
                    <a:pt x="1295" y="3279"/>
                    <a:pt x="1786" y="3279"/>
                  </a:cubicBezTo>
                  <a:cubicBezTo>
                    <a:pt x="1978" y="3279"/>
                    <a:pt x="2173" y="3268"/>
                    <a:pt x="2357" y="3243"/>
                  </a:cubicBezTo>
                  <a:cubicBezTo>
                    <a:pt x="2812" y="3181"/>
                    <a:pt x="3080" y="3057"/>
                    <a:pt x="3094" y="2925"/>
                  </a:cubicBezTo>
                  <a:lnTo>
                    <a:pt x="3568" y="22"/>
                  </a:lnTo>
                  <a:lnTo>
                    <a:pt x="3568" y="22"/>
                  </a:lnTo>
                  <a:cubicBezTo>
                    <a:pt x="3529" y="195"/>
                    <a:pt x="3169" y="355"/>
                    <a:pt x="2571" y="435"/>
                  </a:cubicBezTo>
                  <a:cubicBezTo>
                    <a:pt x="2322" y="469"/>
                    <a:pt x="2058" y="485"/>
                    <a:pt x="1797" y="485"/>
                  </a:cubicBezTo>
                  <a:cubicBezTo>
                    <a:pt x="1134" y="485"/>
                    <a:pt x="494" y="382"/>
                    <a:pt x="182" y="205"/>
                  </a:cubicBezTo>
                  <a:cubicBezTo>
                    <a:pt x="75" y="144"/>
                    <a:pt x="17" y="81"/>
                    <a:pt x="3"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3076600" y="3525125"/>
              <a:ext cx="11950" cy="23325"/>
            </a:xfrm>
            <a:custGeom>
              <a:avLst/>
              <a:gdLst/>
              <a:ahLst/>
              <a:cxnLst/>
              <a:rect l="l" t="t" r="r" b="b"/>
              <a:pathLst>
                <a:path w="478" h="933" extrusionOk="0">
                  <a:moveTo>
                    <a:pt x="198" y="1"/>
                  </a:moveTo>
                  <a:cubicBezTo>
                    <a:pt x="164" y="1"/>
                    <a:pt x="143" y="33"/>
                    <a:pt x="151" y="84"/>
                  </a:cubicBezTo>
                  <a:cubicBezTo>
                    <a:pt x="171" y="243"/>
                    <a:pt x="73" y="393"/>
                    <a:pt x="31" y="540"/>
                  </a:cubicBezTo>
                  <a:cubicBezTo>
                    <a:pt x="3" y="636"/>
                    <a:pt x="1" y="756"/>
                    <a:pt x="61" y="842"/>
                  </a:cubicBezTo>
                  <a:cubicBezTo>
                    <a:pt x="104" y="904"/>
                    <a:pt x="170" y="932"/>
                    <a:pt x="234" y="932"/>
                  </a:cubicBezTo>
                  <a:cubicBezTo>
                    <a:pt x="322" y="932"/>
                    <a:pt x="409" y="879"/>
                    <a:pt x="438" y="783"/>
                  </a:cubicBezTo>
                  <a:cubicBezTo>
                    <a:pt x="477" y="651"/>
                    <a:pt x="455" y="507"/>
                    <a:pt x="419" y="377"/>
                  </a:cubicBezTo>
                  <a:cubicBezTo>
                    <a:pt x="409" y="337"/>
                    <a:pt x="397" y="289"/>
                    <a:pt x="381" y="242"/>
                  </a:cubicBezTo>
                  <a:cubicBezTo>
                    <a:pt x="353" y="156"/>
                    <a:pt x="315" y="68"/>
                    <a:pt x="251" y="22"/>
                  </a:cubicBezTo>
                  <a:cubicBezTo>
                    <a:pt x="231" y="8"/>
                    <a:pt x="213" y="1"/>
                    <a:pt x="198"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3075550" y="3560225"/>
              <a:ext cx="11250" cy="9950"/>
            </a:xfrm>
            <a:custGeom>
              <a:avLst/>
              <a:gdLst/>
              <a:ahLst/>
              <a:cxnLst/>
              <a:rect l="l" t="t" r="r" b="b"/>
              <a:pathLst>
                <a:path w="450" h="398" extrusionOk="0">
                  <a:moveTo>
                    <a:pt x="282" y="1"/>
                  </a:moveTo>
                  <a:cubicBezTo>
                    <a:pt x="107" y="1"/>
                    <a:pt x="1" y="305"/>
                    <a:pt x="190" y="384"/>
                  </a:cubicBezTo>
                  <a:cubicBezTo>
                    <a:pt x="213" y="393"/>
                    <a:pt x="237" y="398"/>
                    <a:pt x="261" y="398"/>
                  </a:cubicBezTo>
                  <a:cubicBezTo>
                    <a:pt x="340" y="398"/>
                    <a:pt x="421" y="350"/>
                    <a:pt x="435" y="268"/>
                  </a:cubicBezTo>
                  <a:cubicBezTo>
                    <a:pt x="450" y="179"/>
                    <a:pt x="415" y="32"/>
                    <a:pt x="325" y="7"/>
                  </a:cubicBezTo>
                  <a:cubicBezTo>
                    <a:pt x="310" y="3"/>
                    <a:pt x="296" y="1"/>
                    <a:pt x="282"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5"/>
            <p:cNvSpPr/>
            <p:nvPr/>
          </p:nvSpPr>
          <p:spPr>
            <a:xfrm>
              <a:off x="3086425" y="3566175"/>
              <a:ext cx="5700" cy="5025"/>
            </a:xfrm>
            <a:custGeom>
              <a:avLst/>
              <a:gdLst/>
              <a:ahLst/>
              <a:cxnLst/>
              <a:rect l="l" t="t" r="r" b="b"/>
              <a:pathLst>
                <a:path w="228" h="201" extrusionOk="0">
                  <a:moveTo>
                    <a:pt x="143" y="0"/>
                  </a:moveTo>
                  <a:cubicBezTo>
                    <a:pt x="55" y="0"/>
                    <a:pt x="1" y="154"/>
                    <a:pt x="97" y="193"/>
                  </a:cubicBezTo>
                  <a:cubicBezTo>
                    <a:pt x="108" y="198"/>
                    <a:pt x="120" y="200"/>
                    <a:pt x="133" y="200"/>
                  </a:cubicBezTo>
                  <a:cubicBezTo>
                    <a:pt x="173" y="200"/>
                    <a:pt x="213" y="176"/>
                    <a:pt x="221" y="135"/>
                  </a:cubicBezTo>
                  <a:cubicBezTo>
                    <a:pt x="228" y="90"/>
                    <a:pt x="210" y="16"/>
                    <a:pt x="165" y="3"/>
                  </a:cubicBezTo>
                  <a:cubicBezTo>
                    <a:pt x="157" y="1"/>
                    <a:pt x="150" y="0"/>
                    <a:pt x="143" y="0"/>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5"/>
            <p:cNvSpPr/>
            <p:nvPr/>
          </p:nvSpPr>
          <p:spPr>
            <a:xfrm>
              <a:off x="3086825" y="3553325"/>
              <a:ext cx="3775" cy="3325"/>
            </a:xfrm>
            <a:custGeom>
              <a:avLst/>
              <a:gdLst/>
              <a:ahLst/>
              <a:cxnLst/>
              <a:rect l="l" t="t" r="r" b="b"/>
              <a:pathLst>
                <a:path w="151" h="133" extrusionOk="0">
                  <a:moveTo>
                    <a:pt x="94" y="0"/>
                  </a:moveTo>
                  <a:cubicBezTo>
                    <a:pt x="36" y="0"/>
                    <a:pt x="0" y="102"/>
                    <a:pt x="64" y="129"/>
                  </a:cubicBezTo>
                  <a:cubicBezTo>
                    <a:pt x="71" y="131"/>
                    <a:pt x="79" y="133"/>
                    <a:pt x="87" y="133"/>
                  </a:cubicBezTo>
                  <a:cubicBezTo>
                    <a:pt x="113" y="133"/>
                    <a:pt x="141" y="117"/>
                    <a:pt x="146" y="89"/>
                  </a:cubicBezTo>
                  <a:cubicBezTo>
                    <a:pt x="151" y="60"/>
                    <a:pt x="140" y="11"/>
                    <a:pt x="108" y="2"/>
                  </a:cubicBezTo>
                  <a:cubicBezTo>
                    <a:pt x="103" y="1"/>
                    <a:pt x="98" y="0"/>
                    <a:pt x="94" y="0"/>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5"/>
            <p:cNvSpPr/>
            <p:nvPr/>
          </p:nvSpPr>
          <p:spPr>
            <a:xfrm>
              <a:off x="2935575" y="2977625"/>
              <a:ext cx="289600" cy="356000"/>
            </a:xfrm>
            <a:custGeom>
              <a:avLst/>
              <a:gdLst/>
              <a:ahLst/>
              <a:cxnLst/>
              <a:rect l="l" t="t" r="r" b="b"/>
              <a:pathLst>
                <a:path w="11584" h="14240" extrusionOk="0">
                  <a:moveTo>
                    <a:pt x="5921" y="0"/>
                  </a:moveTo>
                  <a:cubicBezTo>
                    <a:pt x="2651" y="0"/>
                    <a:pt x="1" y="2650"/>
                    <a:pt x="1" y="5920"/>
                  </a:cubicBezTo>
                  <a:lnTo>
                    <a:pt x="1" y="13462"/>
                  </a:lnTo>
                  <a:cubicBezTo>
                    <a:pt x="1" y="13891"/>
                    <a:pt x="349" y="14239"/>
                    <a:pt x="778" y="14239"/>
                  </a:cubicBezTo>
                  <a:lnTo>
                    <a:pt x="10805" y="14239"/>
                  </a:lnTo>
                  <a:cubicBezTo>
                    <a:pt x="11235" y="14239"/>
                    <a:pt x="11583" y="13891"/>
                    <a:pt x="11583" y="13462"/>
                  </a:cubicBezTo>
                  <a:lnTo>
                    <a:pt x="11583" y="5663"/>
                  </a:lnTo>
                  <a:cubicBezTo>
                    <a:pt x="11583" y="2536"/>
                    <a:pt x="9048" y="0"/>
                    <a:pt x="5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5"/>
            <p:cNvSpPr/>
            <p:nvPr/>
          </p:nvSpPr>
          <p:spPr>
            <a:xfrm>
              <a:off x="2953225" y="2981750"/>
              <a:ext cx="271875" cy="334225"/>
            </a:xfrm>
            <a:custGeom>
              <a:avLst/>
              <a:gdLst/>
              <a:ahLst/>
              <a:cxnLst/>
              <a:rect l="l" t="t" r="r" b="b"/>
              <a:pathLst>
                <a:path w="10875" h="13369" extrusionOk="0">
                  <a:moveTo>
                    <a:pt x="5558" y="0"/>
                  </a:moveTo>
                  <a:cubicBezTo>
                    <a:pt x="2489" y="0"/>
                    <a:pt x="1" y="2489"/>
                    <a:pt x="1" y="5558"/>
                  </a:cubicBezTo>
                  <a:lnTo>
                    <a:pt x="1" y="13368"/>
                  </a:lnTo>
                  <a:lnTo>
                    <a:pt x="10874" y="13368"/>
                  </a:lnTo>
                  <a:lnTo>
                    <a:pt x="10874" y="5316"/>
                  </a:lnTo>
                  <a:cubicBezTo>
                    <a:pt x="10874" y="2380"/>
                    <a:pt x="8495" y="0"/>
                    <a:pt x="5558" y="0"/>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5"/>
            <p:cNvSpPr/>
            <p:nvPr/>
          </p:nvSpPr>
          <p:spPr>
            <a:xfrm>
              <a:off x="2962600" y="3084300"/>
              <a:ext cx="235575" cy="84150"/>
            </a:xfrm>
            <a:custGeom>
              <a:avLst/>
              <a:gdLst/>
              <a:ahLst/>
              <a:cxnLst/>
              <a:rect l="l" t="t" r="r" b="b"/>
              <a:pathLst>
                <a:path w="9423" h="3366" extrusionOk="0">
                  <a:moveTo>
                    <a:pt x="1683" y="0"/>
                  </a:moveTo>
                  <a:cubicBezTo>
                    <a:pt x="754" y="0"/>
                    <a:pt x="0" y="754"/>
                    <a:pt x="0" y="1683"/>
                  </a:cubicBezTo>
                  <a:cubicBezTo>
                    <a:pt x="0" y="2612"/>
                    <a:pt x="754" y="3366"/>
                    <a:pt x="1683" y="3366"/>
                  </a:cubicBezTo>
                  <a:lnTo>
                    <a:pt x="7739" y="3366"/>
                  </a:lnTo>
                  <a:cubicBezTo>
                    <a:pt x="8668" y="3366"/>
                    <a:pt x="9422" y="2612"/>
                    <a:pt x="9422" y="1683"/>
                  </a:cubicBezTo>
                  <a:cubicBezTo>
                    <a:pt x="9422" y="754"/>
                    <a:pt x="8668" y="0"/>
                    <a:pt x="7739" y="0"/>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5"/>
            <p:cNvSpPr/>
            <p:nvPr/>
          </p:nvSpPr>
          <p:spPr>
            <a:xfrm>
              <a:off x="3003125" y="3093150"/>
              <a:ext cx="63375" cy="63375"/>
            </a:xfrm>
            <a:custGeom>
              <a:avLst/>
              <a:gdLst/>
              <a:ahLst/>
              <a:cxnLst/>
              <a:rect l="l" t="t" r="r" b="b"/>
              <a:pathLst>
                <a:path w="2535" h="2535" extrusionOk="0">
                  <a:moveTo>
                    <a:pt x="1267" y="1"/>
                  </a:moveTo>
                  <a:cubicBezTo>
                    <a:pt x="567" y="1"/>
                    <a:pt x="1" y="568"/>
                    <a:pt x="1" y="1268"/>
                  </a:cubicBezTo>
                  <a:cubicBezTo>
                    <a:pt x="1" y="1968"/>
                    <a:pt x="567" y="2534"/>
                    <a:pt x="1267" y="2534"/>
                  </a:cubicBezTo>
                  <a:cubicBezTo>
                    <a:pt x="1967" y="2534"/>
                    <a:pt x="2534" y="1968"/>
                    <a:pt x="2534" y="1268"/>
                  </a:cubicBezTo>
                  <a:cubicBezTo>
                    <a:pt x="2534" y="568"/>
                    <a:pt x="1967"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5"/>
            <p:cNvSpPr/>
            <p:nvPr/>
          </p:nvSpPr>
          <p:spPr>
            <a:xfrm>
              <a:off x="3010775" y="3100825"/>
              <a:ext cx="48050" cy="48050"/>
            </a:xfrm>
            <a:custGeom>
              <a:avLst/>
              <a:gdLst/>
              <a:ahLst/>
              <a:cxnLst/>
              <a:rect l="l" t="t" r="r" b="b"/>
              <a:pathLst>
                <a:path w="1922" h="1922" extrusionOk="0">
                  <a:moveTo>
                    <a:pt x="961" y="1"/>
                  </a:moveTo>
                  <a:cubicBezTo>
                    <a:pt x="431" y="1"/>
                    <a:pt x="1" y="431"/>
                    <a:pt x="1" y="961"/>
                  </a:cubicBezTo>
                  <a:cubicBezTo>
                    <a:pt x="1" y="1491"/>
                    <a:pt x="431" y="1921"/>
                    <a:pt x="961" y="1921"/>
                  </a:cubicBezTo>
                  <a:cubicBezTo>
                    <a:pt x="1491" y="1921"/>
                    <a:pt x="1921" y="1491"/>
                    <a:pt x="1921" y="961"/>
                  </a:cubicBezTo>
                  <a:cubicBezTo>
                    <a:pt x="1921" y="431"/>
                    <a:pt x="1491"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5"/>
            <p:cNvSpPr/>
            <p:nvPr/>
          </p:nvSpPr>
          <p:spPr>
            <a:xfrm>
              <a:off x="3041150" y="3108550"/>
              <a:ext cx="9750" cy="9750"/>
            </a:xfrm>
            <a:custGeom>
              <a:avLst/>
              <a:gdLst/>
              <a:ahLst/>
              <a:cxnLst/>
              <a:rect l="l" t="t" r="r" b="b"/>
              <a:pathLst>
                <a:path w="390" h="390" extrusionOk="0">
                  <a:moveTo>
                    <a:pt x="195" y="1"/>
                  </a:moveTo>
                  <a:cubicBezTo>
                    <a:pt x="87" y="1"/>
                    <a:pt x="0" y="88"/>
                    <a:pt x="0" y="195"/>
                  </a:cubicBezTo>
                  <a:cubicBezTo>
                    <a:pt x="0" y="303"/>
                    <a:pt x="87" y="389"/>
                    <a:pt x="195" y="389"/>
                  </a:cubicBezTo>
                  <a:cubicBezTo>
                    <a:pt x="302" y="389"/>
                    <a:pt x="389" y="303"/>
                    <a:pt x="389" y="195"/>
                  </a:cubicBezTo>
                  <a:cubicBezTo>
                    <a:pt x="389" y="88"/>
                    <a:pt x="302"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3094250" y="3093150"/>
              <a:ext cx="63375" cy="63375"/>
            </a:xfrm>
            <a:custGeom>
              <a:avLst/>
              <a:gdLst/>
              <a:ahLst/>
              <a:cxnLst/>
              <a:rect l="l" t="t" r="r" b="b"/>
              <a:pathLst>
                <a:path w="2535" h="2535" extrusionOk="0">
                  <a:moveTo>
                    <a:pt x="1267" y="1"/>
                  </a:moveTo>
                  <a:cubicBezTo>
                    <a:pt x="567" y="1"/>
                    <a:pt x="1" y="568"/>
                    <a:pt x="1" y="1268"/>
                  </a:cubicBezTo>
                  <a:cubicBezTo>
                    <a:pt x="1" y="1968"/>
                    <a:pt x="567" y="2534"/>
                    <a:pt x="1267" y="2534"/>
                  </a:cubicBezTo>
                  <a:cubicBezTo>
                    <a:pt x="1967" y="2534"/>
                    <a:pt x="2534" y="1968"/>
                    <a:pt x="2534" y="1268"/>
                  </a:cubicBezTo>
                  <a:cubicBezTo>
                    <a:pt x="2534" y="568"/>
                    <a:pt x="1967"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3101900" y="3100825"/>
              <a:ext cx="48050" cy="48050"/>
            </a:xfrm>
            <a:custGeom>
              <a:avLst/>
              <a:gdLst/>
              <a:ahLst/>
              <a:cxnLst/>
              <a:rect l="l" t="t" r="r" b="b"/>
              <a:pathLst>
                <a:path w="1922" h="1922" extrusionOk="0">
                  <a:moveTo>
                    <a:pt x="961" y="1"/>
                  </a:moveTo>
                  <a:cubicBezTo>
                    <a:pt x="431" y="1"/>
                    <a:pt x="1" y="431"/>
                    <a:pt x="1" y="961"/>
                  </a:cubicBezTo>
                  <a:cubicBezTo>
                    <a:pt x="1" y="1491"/>
                    <a:pt x="431" y="1921"/>
                    <a:pt x="961" y="1921"/>
                  </a:cubicBezTo>
                  <a:cubicBezTo>
                    <a:pt x="1491" y="1921"/>
                    <a:pt x="1921" y="1491"/>
                    <a:pt x="1921" y="961"/>
                  </a:cubicBezTo>
                  <a:cubicBezTo>
                    <a:pt x="1921" y="431"/>
                    <a:pt x="1491" y="1"/>
                    <a:pt x="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3132275" y="3108550"/>
              <a:ext cx="9725" cy="9750"/>
            </a:xfrm>
            <a:custGeom>
              <a:avLst/>
              <a:gdLst/>
              <a:ahLst/>
              <a:cxnLst/>
              <a:rect l="l" t="t" r="r" b="b"/>
              <a:pathLst>
                <a:path w="389" h="390" extrusionOk="0">
                  <a:moveTo>
                    <a:pt x="195" y="1"/>
                  </a:moveTo>
                  <a:cubicBezTo>
                    <a:pt x="87" y="1"/>
                    <a:pt x="0" y="88"/>
                    <a:pt x="0" y="195"/>
                  </a:cubicBezTo>
                  <a:cubicBezTo>
                    <a:pt x="0" y="303"/>
                    <a:pt x="87" y="389"/>
                    <a:pt x="195" y="389"/>
                  </a:cubicBezTo>
                  <a:cubicBezTo>
                    <a:pt x="302" y="389"/>
                    <a:pt x="389" y="303"/>
                    <a:pt x="389" y="195"/>
                  </a:cubicBezTo>
                  <a:cubicBezTo>
                    <a:pt x="389" y="88"/>
                    <a:pt x="302"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3006900" y="3205075"/>
              <a:ext cx="17600" cy="17600"/>
            </a:xfrm>
            <a:custGeom>
              <a:avLst/>
              <a:gdLst/>
              <a:ahLst/>
              <a:cxnLst/>
              <a:rect l="l" t="t" r="r" b="b"/>
              <a:pathLst>
                <a:path w="704" h="704" extrusionOk="0">
                  <a:moveTo>
                    <a:pt x="1" y="1"/>
                  </a:moveTo>
                  <a:lnTo>
                    <a:pt x="1" y="703"/>
                  </a:lnTo>
                  <a:lnTo>
                    <a:pt x="704" y="703"/>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3028450" y="3205075"/>
              <a:ext cx="17600" cy="17600"/>
            </a:xfrm>
            <a:custGeom>
              <a:avLst/>
              <a:gdLst/>
              <a:ahLst/>
              <a:cxnLst/>
              <a:rect l="l" t="t" r="r" b="b"/>
              <a:pathLst>
                <a:path w="704" h="704" extrusionOk="0">
                  <a:moveTo>
                    <a:pt x="1" y="1"/>
                  </a:moveTo>
                  <a:lnTo>
                    <a:pt x="1" y="703"/>
                  </a:lnTo>
                  <a:lnTo>
                    <a:pt x="704" y="703"/>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3050000" y="3205075"/>
              <a:ext cx="17600" cy="17600"/>
            </a:xfrm>
            <a:custGeom>
              <a:avLst/>
              <a:gdLst/>
              <a:ahLst/>
              <a:cxnLst/>
              <a:rect l="l" t="t" r="r" b="b"/>
              <a:pathLst>
                <a:path w="704" h="704" extrusionOk="0">
                  <a:moveTo>
                    <a:pt x="1" y="1"/>
                  </a:moveTo>
                  <a:lnTo>
                    <a:pt x="1" y="703"/>
                  </a:lnTo>
                  <a:lnTo>
                    <a:pt x="704" y="703"/>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3071575" y="3205075"/>
              <a:ext cx="17575" cy="17600"/>
            </a:xfrm>
            <a:custGeom>
              <a:avLst/>
              <a:gdLst/>
              <a:ahLst/>
              <a:cxnLst/>
              <a:rect l="l" t="t" r="r" b="b"/>
              <a:pathLst>
                <a:path w="703" h="704" extrusionOk="0">
                  <a:moveTo>
                    <a:pt x="0" y="1"/>
                  </a:moveTo>
                  <a:lnTo>
                    <a:pt x="0" y="703"/>
                  </a:lnTo>
                  <a:lnTo>
                    <a:pt x="703" y="703"/>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3093125" y="3205075"/>
              <a:ext cx="17600" cy="17600"/>
            </a:xfrm>
            <a:custGeom>
              <a:avLst/>
              <a:gdLst/>
              <a:ahLst/>
              <a:cxnLst/>
              <a:rect l="l" t="t" r="r" b="b"/>
              <a:pathLst>
                <a:path w="704" h="704" extrusionOk="0">
                  <a:moveTo>
                    <a:pt x="0" y="1"/>
                  </a:moveTo>
                  <a:lnTo>
                    <a:pt x="0" y="703"/>
                  </a:lnTo>
                  <a:lnTo>
                    <a:pt x="703" y="703"/>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3114675" y="3205075"/>
              <a:ext cx="17600" cy="17600"/>
            </a:xfrm>
            <a:custGeom>
              <a:avLst/>
              <a:gdLst/>
              <a:ahLst/>
              <a:cxnLst/>
              <a:rect l="l" t="t" r="r" b="b"/>
              <a:pathLst>
                <a:path w="704" h="704" extrusionOk="0">
                  <a:moveTo>
                    <a:pt x="0" y="1"/>
                  </a:moveTo>
                  <a:lnTo>
                    <a:pt x="0" y="703"/>
                  </a:lnTo>
                  <a:lnTo>
                    <a:pt x="703" y="703"/>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3136225" y="3205075"/>
              <a:ext cx="17600" cy="17600"/>
            </a:xfrm>
            <a:custGeom>
              <a:avLst/>
              <a:gdLst/>
              <a:ahLst/>
              <a:cxnLst/>
              <a:rect l="l" t="t" r="r" b="b"/>
              <a:pathLst>
                <a:path w="704" h="704" extrusionOk="0">
                  <a:moveTo>
                    <a:pt x="0" y="1"/>
                  </a:moveTo>
                  <a:lnTo>
                    <a:pt x="0" y="703"/>
                  </a:lnTo>
                  <a:lnTo>
                    <a:pt x="703" y="703"/>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3006900" y="3230650"/>
              <a:ext cx="17600" cy="17600"/>
            </a:xfrm>
            <a:custGeom>
              <a:avLst/>
              <a:gdLst/>
              <a:ahLst/>
              <a:cxnLst/>
              <a:rect l="l" t="t" r="r" b="b"/>
              <a:pathLst>
                <a:path w="704" h="704" extrusionOk="0">
                  <a:moveTo>
                    <a:pt x="1" y="1"/>
                  </a:moveTo>
                  <a:lnTo>
                    <a:pt x="1" y="704"/>
                  </a:lnTo>
                  <a:lnTo>
                    <a:pt x="704" y="704"/>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3028450" y="3230650"/>
              <a:ext cx="17600" cy="17600"/>
            </a:xfrm>
            <a:custGeom>
              <a:avLst/>
              <a:gdLst/>
              <a:ahLst/>
              <a:cxnLst/>
              <a:rect l="l" t="t" r="r" b="b"/>
              <a:pathLst>
                <a:path w="704" h="704" extrusionOk="0">
                  <a:moveTo>
                    <a:pt x="1" y="1"/>
                  </a:moveTo>
                  <a:lnTo>
                    <a:pt x="1" y="704"/>
                  </a:lnTo>
                  <a:lnTo>
                    <a:pt x="704" y="704"/>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3050000" y="3230650"/>
              <a:ext cx="17600" cy="17600"/>
            </a:xfrm>
            <a:custGeom>
              <a:avLst/>
              <a:gdLst/>
              <a:ahLst/>
              <a:cxnLst/>
              <a:rect l="l" t="t" r="r" b="b"/>
              <a:pathLst>
                <a:path w="704" h="704" extrusionOk="0">
                  <a:moveTo>
                    <a:pt x="1" y="1"/>
                  </a:moveTo>
                  <a:lnTo>
                    <a:pt x="1" y="704"/>
                  </a:lnTo>
                  <a:lnTo>
                    <a:pt x="704" y="704"/>
                  </a:lnTo>
                  <a:lnTo>
                    <a:pt x="7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3071575" y="3230650"/>
              <a:ext cx="17575" cy="17600"/>
            </a:xfrm>
            <a:custGeom>
              <a:avLst/>
              <a:gdLst/>
              <a:ahLst/>
              <a:cxnLst/>
              <a:rect l="l" t="t" r="r" b="b"/>
              <a:pathLst>
                <a:path w="703" h="704" extrusionOk="0">
                  <a:moveTo>
                    <a:pt x="0" y="1"/>
                  </a:moveTo>
                  <a:lnTo>
                    <a:pt x="0" y="704"/>
                  </a:lnTo>
                  <a:lnTo>
                    <a:pt x="703" y="704"/>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3093125" y="3230650"/>
              <a:ext cx="17600" cy="17600"/>
            </a:xfrm>
            <a:custGeom>
              <a:avLst/>
              <a:gdLst/>
              <a:ahLst/>
              <a:cxnLst/>
              <a:rect l="l" t="t" r="r" b="b"/>
              <a:pathLst>
                <a:path w="704" h="704" extrusionOk="0">
                  <a:moveTo>
                    <a:pt x="0" y="1"/>
                  </a:moveTo>
                  <a:lnTo>
                    <a:pt x="0" y="704"/>
                  </a:lnTo>
                  <a:lnTo>
                    <a:pt x="703" y="704"/>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3114675" y="3230650"/>
              <a:ext cx="17600" cy="17600"/>
            </a:xfrm>
            <a:custGeom>
              <a:avLst/>
              <a:gdLst/>
              <a:ahLst/>
              <a:cxnLst/>
              <a:rect l="l" t="t" r="r" b="b"/>
              <a:pathLst>
                <a:path w="704" h="704" extrusionOk="0">
                  <a:moveTo>
                    <a:pt x="0" y="1"/>
                  </a:moveTo>
                  <a:lnTo>
                    <a:pt x="0" y="704"/>
                  </a:lnTo>
                  <a:lnTo>
                    <a:pt x="703" y="704"/>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3136225" y="3230650"/>
              <a:ext cx="17600" cy="17600"/>
            </a:xfrm>
            <a:custGeom>
              <a:avLst/>
              <a:gdLst/>
              <a:ahLst/>
              <a:cxnLst/>
              <a:rect l="l" t="t" r="r" b="b"/>
              <a:pathLst>
                <a:path w="704" h="704" extrusionOk="0">
                  <a:moveTo>
                    <a:pt x="0" y="1"/>
                  </a:moveTo>
                  <a:lnTo>
                    <a:pt x="0" y="704"/>
                  </a:lnTo>
                  <a:lnTo>
                    <a:pt x="703" y="704"/>
                  </a:lnTo>
                  <a:lnTo>
                    <a:pt x="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3075975" y="2879100"/>
              <a:ext cx="11425" cy="91700"/>
            </a:xfrm>
            <a:custGeom>
              <a:avLst/>
              <a:gdLst/>
              <a:ahLst/>
              <a:cxnLst/>
              <a:rect l="l" t="t" r="r" b="b"/>
              <a:pathLst>
                <a:path w="457" h="3668" extrusionOk="0">
                  <a:moveTo>
                    <a:pt x="1" y="1"/>
                  </a:moveTo>
                  <a:lnTo>
                    <a:pt x="1" y="3667"/>
                  </a:lnTo>
                  <a:lnTo>
                    <a:pt x="457" y="3667"/>
                  </a:lnTo>
                  <a:lnTo>
                    <a:pt x="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3064950" y="2862350"/>
              <a:ext cx="33500" cy="33500"/>
            </a:xfrm>
            <a:custGeom>
              <a:avLst/>
              <a:gdLst/>
              <a:ahLst/>
              <a:cxnLst/>
              <a:rect l="l" t="t" r="r" b="b"/>
              <a:pathLst>
                <a:path w="1340" h="1340" extrusionOk="0">
                  <a:moveTo>
                    <a:pt x="670" y="1"/>
                  </a:moveTo>
                  <a:cubicBezTo>
                    <a:pt x="300" y="1"/>
                    <a:pt x="0" y="301"/>
                    <a:pt x="0" y="671"/>
                  </a:cubicBezTo>
                  <a:cubicBezTo>
                    <a:pt x="0" y="1040"/>
                    <a:pt x="300" y="1339"/>
                    <a:pt x="670" y="1339"/>
                  </a:cubicBezTo>
                  <a:cubicBezTo>
                    <a:pt x="1039" y="1339"/>
                    <a:pt x="1339" y="1040"/>
                    <a:pt x="1339" y="671"/>
                  </a:cubicBezTo>
                  <a:cubicBezTo>
                    <a:pt x="1339" y="301"/>
                    <a:pt x="1039"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3048575" y="2957700"/>
              <a:ext cx="70175" cy="44850"/>
            </a:xfrm>
            <a:custGeom>
              <a:avLst/>
              <a:gdLst/>
              <a:ahLst/>
              <a:cxnLst/>
              <a:rect l="l" t="t" r="r" b="b"/>
              <a:pathLst>
                <a:path w="2807" h="1794" extrusionOk="0">
                  <a:moveTo>
                    <a:pt x="1403" y="0"/>
                  </a:moveTo>
                  <a:cubicBezTo>
                    <a:pt x="635" y="0"/>
                    <a:pt x="11" y="616"/>
                    <a:pt x="0" y="1381"/>
                  </a:cubicBezTo>
                  <a:cubicBezTo>
                    <a:pt x="0" y="1381"/>
                    <a:pt x="415" y="1794"/>
                    <a:pt x="1286" y="1794"/>
                  </a:cubicBezTo>
                  <a:cubicBezTo>
                    <a:pt x="1324" y="1794"/>
                    <a:pt x="1363" y="1793"/>
                    <a:pt x="1403" y="1791"/>
                  </a:cubicBezTo>
                  <a:cubicBezTo>
                    <a:pt x="2577" y="1743"/>
                    <a:pt x="2807" y="1381"/>
                    <a:pt x="2807" y="1381"/>
                  </a:cubicBezTo>
                  <a:cubicBezTo>
                    <a:pt x="2794" y="616"/>
                    <a:pt x="2171" y="0"/>
                    <a:pt x="1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5"/>
          <p:cNvGrpSpPr/>
          <p:nvPr/>
        </p:nvGrpSpPr>
        <p:grpSpPr>
          <a:xfrm>
            <a:off x="4980484" y="2458227"/>
            <a:ext cx="809009" cy="2068660"/>
            <a:chOff x="5171911" y="1334953"/>
            <a:chExt cx="552602" cy="1413019"/>
          </a:xfrm>
        </p:grpSpPr>
        <p:sp>
          <p:nvSpPr>
            <p:cNvPr id="1421" name="Google Shape;1421;p45"/>
            <p:cNvSpPr/>
            <p:nvPr/>
          </p:nvSpPr>
          <p:spPr>
            <a:xfrm>
              <a:off x="5269288" y="2529001"/>
              <a:ext cx="370176" cy="122068"/>
            </a:xfrm>
            <a:custGeom>
              <a:avLst/>
              <a:gdLst/>
              <a:ahLst/>
              <a:cxnLst/>
              <a:rect l="l" t="t" r="r" b="b"/>
              <a:pathLst>
                <a:path w="12488" h="4118" extrusionOk="0">
                  <a:moveTo>
                    <a:pt x="10949" y="551"/>
                  </a:moveTo>
                  <a:lnTo>
                    <a:pt x="7271" y="3567"/>
                  </a:lnTo>
                  <a:lnTo>
                    <a:pt x="5216" y="3567"/>
                  </a:lnTo>
                  <a:lnTo>
                    <a:pt x="1538" y="551"/>
                  </a:lnTo>
                  <a:close/>
                  <a:moveTo>
                    <a:pt x="0" y="1"/>
                  </a:moveTo>
                  <a:lnTo>
                    <a:pt x="5019" y="4117"/>
                  </a:lnTo>
                  <a:lnTo>
                    <a:pt x="7469" y="4117"/>
                  </a:lnTo>
                  <a:lnTo>
                    <a:pt x="12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5255356" y="2667315"/>
              <a:ext cx="385412" cy="64324"/>
            </a:xfrm>
            <a:custGeom>
              <a:avLst/>
              <a:gdLst/>
              <a:ahLst/>
              <a:cxnLst/>
              <a:rect l="l" t="t" r="r" b="b"/>
              <a:pathLst>
                <a:path w="13002" h="2170" extrusionOk="0">
                  <a:moveTo>
                    <a:pt x="1084" y="1"/>
                  </a:moveTo>
                  <a:cubicBezTo>
                    <a:pt x="487" y="1"/>
                    <a:pt x="0" y="488"/>
                    <a:pt x="0" y="1085"/>
                  </a:cubicBezTo>
                  <a:cubicBezTo>
                    <a:pt x="0" y="1684"/>
                    <a:pt x="487" y="2170"/>
                    <a:pt x="1084" y="2170"/>
                  </a:cubicBezTo>
                  <a:lnTo>
                    <a:pt x="11917" y="2170"/>
                  </a:lnTo>
                  <a:cubicBezTo>
                    <a:pt x="12515" y="2170"/>
                    <a:pt x="13002" y="1684"/>
                    <a:pt x="13002" y="1085"/>
                  </a:cubicBezTo>
                  <a:cubicBezTo>
                    <a:pt x="13002" y="488"/>
                    <a:pt x="12515" y="1"/>
                    <a:pt x="11917" y="1"/>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5239052" y="2651041"/>
              <a:ext cx="418019" cy="96931"/>
            </a:xfrm>
            <a:custGeom>
              <a:avLst/>
              <a:gdLst/>
              <a:ahLst/>
              <a:cxnLst/>
              <a:rect l="l" t="t" r="r" b="b"/>
              <a:pathLst>
                <a:path w="14102" h="3270" extrusionOk="0">
                  <a:moveTo>
                    <a:pt x="12467" y="550"/>
                  </a:moveTo>
                  <a:cubicBezTo>
                    <a:pt x="13065" y="550"/>
                    <a:pt x="13552" y="1037"/>
                    <a:pt x="13552" y="1634"/>
                  </a:cubicBezTo>
                  <a:cubicBezTo>
                    <a:pt x="13552" y="2233"/>
                    <a:pt x="13065" y="2719"/>
                    <a:pt x="12467" y="2719"/>
                  </a:cubicBezTo>
                  <a:lnTo>
                    <a:pt x="1634" y="2719"/>
                  </a:lnTo>
                  <a:cubicBezTo>
                    <a:pt x="1037" y="2719"/>
                    <a:pt x="550" y="2233"/>
                    <a:pt x="550" y="1634"/>
                  </a:cubicBezTo>
                  <a:cubicBezTo>
                    <a:pt x="550" y="1037"/>
                    <a:pt x="1037" y="550"/>
                    <a:pt x="1634" y="550"/>
                  </a:cubicBezTo>
                  <a:close/>
                  <a:moveTo>
                    <a:pt x="1634" y="0"/>
                  </a:moveTo>
                  <a:cubicBezTo>
                    <a:pt x="732" y="0"/>
                    <a:pt x="0" y="732"/>
                    <a:pt x="0" y="1634"/>
                  </a:cubicBezTo>
                  <a:cubicBezTo>
                    <a:pt x="0" y="2538"/>
                    <a:pt x="732" y="3270"/>
                    <a:pt x="1634" y="3270"/>
                  </a:cubicBezTo>
                  <a:lnTo>
                    <a:pt x="12467" y="3270"/>
                  </a:lnTo>
                  <a:cubicBezTo>
                    <a:pt x="13370" y="3270"/>
                    <a:pt x="14102" y="2538"/>
                    <a:pt x="14102" y="1634"/>
                  </a:cubicBezTo>
                  <a:cubicBezTo>
                    <a:pt x="14102" y="732"/>
                    <a:pt x="13370" y="0"/>
                    <a:pt x="12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5"/>
            <p:cNvSpPr/>
            <p:nvPr/>
          </p:nvSpPr>
          <p:spPr>
            <a:xfrm>
              <a:off x="5262174" y="2673658"/>
              <a:ext cx="51697" cy="51667"/>
            </a:xfrm>
            <a:custGeom>
              <a:avLst/>
              <a:gdLst/>
              <a:ahLst/>
              <a:cxnLst/>
              <a:rect l="l" t="t" r="r" b="b"/>
              <a:pathLst>
                <a:path w="1744" h="1743" extrusionOk="0">
                  <a:moveTo>
                    <a:pt x="872" y="1"/>
                  </a:moveTo>
                  <a:cubicBezTo>
                    <a:pt x="391" y="1"/>
                    <a:pt x="1" y="391"/>
                    <a:pt x="1" y="871"/>
                  </a:cubicBezTo>
                  <a:cubicBezTo>
                    <a:pt x="1" y="1352"/>
                    <a:pt x="391"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5"/>
            <p:cNvSpPr/>
            <p:nvPr/>
          </p:nvSpPr>
          <p:spPr>
            <a:xfrm>
              <a:off x="5277855" y="2689339"/>
              <a:ext cx="20335" cy="20305"/>
            </a:xfrm>
            <a:custGeom>
              <a:avLst/>
              <a:gdLst/>
              <a:ahLst/>
              <a:cxnLst/>
              <a:rect l="l" t="t" r="r" b="b"/>
              <a:pathLst>
                <a:path w="686" h="685" extrusionOk="0">
                  <a:moveTo>
                    <a:pt x="343" y="0"/>
                  </a:moveTo>
                  <a:cubicBezTo>
                    <a:pt x="154" y="0"/>
                    <a:pt x="1" y="153"/>
                    <a:pt x="1" y="342"/>
                  </a:cubicBezTo>
                  <a:cubicBezTo>
                    <a:pt x="1" y="531"/>
                    <a:pt x="154" y="684"/>
                    <a:pt x="343" y="684"/>
                  </a:cubicBezTo>
                  <a:cubicBezTo>
                    <a:pt x="532" y="684"/>
                    <a:pt x="685" y="531"/>
                    <a:pt x="685" y="342"/>
                  </a:cubicBezTo>
                  <a:cubicBezTo>
                    <a:pt x="685" y="154"/>
                    <a:pt x="532" y="0"/>
                    <a:pt x="343"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5"/>
            <p:cNvSpPr/>
            <p:nvPr/>
          </p:nvSpPr>
          <p:spPr>
            <a:xfrm>
              <a:off x="5325876" y="2673658"/>
              <a:ext cx="51667" cy="51667"/>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5"/>
            <p:cNvSpPr/>
            <p:nvPr/>
          </p:nvSpPr>
          <p:spPr>
            <a:xfrm>
              <a:off x="5341558" y="2689339"/>
              <a:ext cx="20305" cy="2030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5389490" y="2673569"/>
              <a:ext cx="51667" cy="51667"/>
            </a:xfrm>
            <a:custGeom>
              <a:avLst/>
              <a:gdLst/>
              <a:ahLst/>
              <a:cxnLst/>
              <a:rect l="l" t="t" r="r" b="b"/>
              <a:pathLst>
                <a:path w="1743" h="1743" extrusionOk="0">
                  <a:moveTo>
                    <a:pt x="871" y="1"/>
                  </a:moveTo>
                  <a:cubicBezTo>
                    <a:pt x="390" y="1"/>
                    <a:pt x="0" y="391"/>
                    <a:pt x="0" y="872"/>
                  </a:cubicBezTo>
                  <a:cubicBezTo>
                    <a:pt x="0" y="1353"/>
                    <a:pt x="390" y="1743"/>
                    <a:pt x="871" y="1743"/>
                  </a:cubicBezTo>
                  <a:cubicBezTo>
                    <a:pt x="1353" y="1743"/>
                    <a:pt x="1742" y="1353"/>
                    <a:pt x="1742" y="872"/>
                  </a:cubicBezTo>
                  <a:cubicBezTo>
                    <a:pt x="1742" y="391"/>
                    <a:pt x="1353" y="1"/>
                    <a:pt x="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5405171" y="2689280"/>
              <a:ext cx="20275" cy="20275"/>
            </a:xfrm>
            <a:custGeom>
              <a:avLst/>
              <a:gdLst/>
              <a:ahLst/>
              <a:cxnLst/>
              <a:rect l="l" t="t" r="r" b="b"/>
              <a:pathLst>
                <a:path w="684" h="684" extrusionOk="0">
                  <a:moveTo>
                    <a:pt x="342" y="0"/>
                  </a:moveTo>
                  <a:cubicBezTo>
                    <a:pt x="154" y="0"/>
                    <a:pt x="1" y="153"/>
                    <a:pt x="1" y="342"/>
                  </a:cubicBezTo>
                  <a:cubicBezTo>
                    <a:pt x="1" y="530"/>
                    <a:pt x="154" y="683"/>
                    <a:pt x="342" y="683"/>
                  </a:cubicBezTo>
                  <a:cubicBezTo>
                    <a:pt x="531" y="683"/>
                    <a:pt x="684" y="530"/>
                    <a:pt x="684" y="342"/>
                  </a:cubicBezTo>
                  <a:cubicBezTo>
                    <a:pt x="684" y="153"/>
                    <a:pt x="531" y="0"/>
                    <a:pt x="342"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5454349" y="2673658"/>
              <a:ext cx="51667" cy="51667"/>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5"/>
            <p:cNvSpPr/>
            <p:nvPr/>
          </p:nvSpPr>
          <p:spPr>
            <a:xfrm>
              <a:off x="5470060" y="2689339"/>
              <a:ext cx="20275" cy="20305"/>
            </a:xfrm>
            <a:custGeom>
              <a:avLst/>
              <a:gdLst/>
              <a:ahLst/>
              <a:cxnLst/>
              <a:rect l="l" t="t" r="r" b="b"/>
              <a:pathLst>
                <a:path w="684" h="685" extrusionOk="0">
                  <a:moveTo>
                    <a:pt x="342" y="0"/>
                  </a:moveTo>
                  <a:cubicBezTo>
                    <a:pt x="153" y="0"/>
                    <a:pt x="0" y="153"/>
                    <a:pt x="0" y="342"/>
                  </a:cubicBezTo>
                  <a:cubicBezTo>
                    <a:pt x="0" y="531"/>
                    <a:pt x="153" y="684"/>
                    <a:pt x="342" y="684"/>
                  </a:cubicBezTo>
                  <a:cubicBezTo>
                    <a:pt x="530" y="684"/>
                    <a:pt x="683" y="531"/>
                    <a:pt x="683" y="342"/>
                  </a:cubicBezTo>
                  <a:cubicBezTo>
                    <a:pt x="683" y="154"/>
                    <a:pt x="530" y="0"/>
                    <a:pt x="342"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5"/>
            <p:cNvSpPr/>
            <p:nvPr/>
          </p:nvSpPr>
          <p:spPr>
            <a:xfrm>
              <a:off x="5516925" y="2673658"/>
              <a:ext cx="51667" cy="51667"/>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5532606" y="2689339"/>
              <a:ext cx="20305" cy="2030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5579502" y="2673658"/>
              <a:ext cx="51667" cy="51667"/>
            </a:xfrm>
            <a:custGeom>
              <a:avLst/>
              <a:gdLst/>
              <a:ahLst/>
              <a:cxnLst/>
              <a:rect l="l" t="t" r="r" b="b"/>
              <a:pathLst>
                <a:path w="1743" h="1743" extrusionOk="0">
                  <a:moveTo>
                    <a:pt x="872" y="1"/>
                  </a:moveTo>
                  <a:cubicBezTo>
                    <a:pt x="390" y="1"/>
                    <a:pt x="0" y="391"/>
                    <a:pt x="0" y="871"/>
                  </a:cubicBezTo>
                  <a:cubicBezTo>
                    <a:pt x="0" y="1352"/>
                    <a:pt x="390" y="1743"/>
                    <a:pt x="872" y="1743"/>
                  </a:cubicBezTo>
                  <a:cubicBezTo>
                    <a:pt x="1352" y="1743"/>
                    <a:pt x="1742" y="1352"/>
                    <a:pt x="1742" y="871"/>
                  </a:cubicBezTo>
                  <a:cubicBezTo>
                    <a:pt x="1742" y="391"/>
                    <a:pt x="1352"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5595183" y="2689339"/>
              <a:ext cx="20305" cy="2030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5" y="531"/>
                    <a:pt x="685" y="342"/>
                  </a:cubicBezTo>
                  <a:cubicBezTo>
                    <a:pt x="685" y="154"/>
                    <a:pt x="531" y="0"/>
                    <a:pt x="343" y="0"/>
                  </a:cubicBezTo>
                  <a:close/>
                </a:path>
              </a:pathLst>
            </a:custGeom>
            <a:gradFill>
              <a:gsLst>
                <a:gs pos="0">
                  <a:srgbClr val="FFFFFF"/>
                </a:gs>
                <a:gs pos="100000">
                  <a:srgbClr val="BFBFB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5"/>
            <p:cNvSpPr/>
            <p:nvPr/>
          </p:nvSpPr>
          <p:spPr>
            <a:xfrm>
              <a:off x="5598443" y="2039951"/>
              <a:ext cx="90647" cy="166887"/>
            </a:xfrm>
            <a:custGeom>
              <a:avLst/>
              <a:gdLst/>
              <a:ahLst/>
              <a:cxnLst/>
              <a:rect l="l" t="t" r="r" b="b"/>
              <a:pathLst>
                <a:path w="3058" h="5630" extrusionOk="0">
                  <a:moveTo>
                    <a:pt x="504" y="0"/>
                  </a:moveTo>
                  <a:cubicBezTo>
                    <a:pt x="225" y="0"/>
                    <a:pt x="0" y="226"/>
                    <a:pt x="0" y="504"/>
                  </a:cubicBezTo>
                  <a:lnTo>
                    <a:pt x="0" y="5126"/>
                  </a:lnTo>
                  <a:cubicBezTo>
                    <a:pt x="0" y="5404"/>
                    <a:pt x="225" y="5630"/>
                    <a:pt x="504" y="5630"/>
                  </a:cubicBezTo>
                  <a:lnTo>
                    <a:pt x="2554" y="5630"/>
                  </a:lnTo>
                  <a:cubicBezTo>
                    <a:pt x="2832" y="5630"/>
                    <a:pt x="3058" y="5404"/>
                    <a:pt x="3058" y="5126"/>
                  </a:cubicBezTo>
                  <a:lnTo>
                    <a:pt x="3058" y="504"/>
                  </a:lnTo>
                  <a:cubicBezTo>
                    <a:pt x="3058" y="226"/>
                    <a:pt x="2832"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5632414" y="1881302"/>
              <a:ext cx="22706" cy="158676"/>
            </a:xfrm>
            <a:custGeom>
              <a:avLst/>
              <a:gdLst/>
              <a:ahLst/>
              <a:cxnLst/>
              <a:rect l="l" t="t" r="r" b="b"/>
              <a:pathLst>
                <a:path w="766" h="5353" extrusionOk="0">
                  <a:moveTo>
                    <a:pt x="0" y="1"/>
                  </a:moveTo>
                  <a:lnTo>
                    <a:pt x="0"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5563050" y="1740854"/>
              <a:ext cx="161463" cy="140476"/>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4" y="129"/>
                  </a:cubicBezTo>
                  <a:lnTo>
                    <a:pt x="4560" y="1"/>
                  </a:lnTo>
                  <a:lnTo>
                    <a:pt x="4195" y="835"/>
                  </a:lnTo>
                  <a:cubicBezTo>
                    <a:pt x="4465" y="1170"/>
                    <a:pt x="4612" y="1583"/>
                    <a:pt x="4612" y="2016"/>
                  </a:cubicBezTo>
                  <a:cubicBezTo>
                    <a:pt x="4612" y="3057"/>
                    <a:pt x="3765" y="3905"/>
                    <a:pt x="2723" y="3905"/>
                  </a:cubicBezTo>
                  <a:cubicBezTo>
                    <a:pt x="1681" y="3905"/>
                    <a:pt x="834" y="3057"/>
                    <a:pt x="834" y="2016"/>
                  </a:cubicBezTo>
                  <a:cubicBezTo>
                    <a:pt x="834"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5207305" y="2039951"/>
              <a:ext cx="90647" cy="166887"/>
            </a:xfrm>
            <a:custGeom>
              <a:avLst/>
              <a:gdLst/>
              <a:ahLst/>
              <a:cxnLst/>
              <a:rect l="l" t="t" r="r" b="b"/>
              <a:pathLst>
                <a:path w="3058" h="5630" extrusionOk="0">
                  <a:moveTo>
                    <a:pt x="504" y="0"/>
                  </a:moveTo>
                  <a:cubicBezTo>
                    <a:pt x="226" y="0"/>
                    <a:pt x="0" y="226"/>
                    <a:pt x="0" y="504"/>
                  </a:cubicBezTo>
                  <a:lnTo>
                    <a:pt x="0" y="5126"/>
                  </a:lnTo>
                  <a:cubicBezTo>
                    <a:pt x="0" y="5404"/>
                    <a:pt x="226" y="5630"/>
                    <a:pt x="504" y="5630"/>
                  </a:cubicBezTo>
                  <a:lnTo>
                    <a:pt x="2554" y="5630"/>
                  </a:lnTo>
                  <a:cubicBezTo>
                    <a:pt x="2833" y="5630"/>
                    <a:pt x="3058" y="5404"/>
                    <a:pt x="3058" y="5126"/>
                  </a:cubicBezTo>
                  <a:lnTo>
                    <a:pt x="3058" y="504"/>
                  </a:lnTo>
                  <a:cubicBezTo>
                    <a:pt x="3058" y="226"/>
                    <a:pt x="2833"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5241275" y="1881302"/>
              <a:ext cx="22706" cy="158676"/>
            </a:xfrm>
            <a:custGeom>
              <a:avLst/>
              <a:gdLst/>
              <a:ahLst/>
              <a:cxnLst/>
              <a:rect l="l" t="t" r="r" b="b"/>
              <a:pathLst>
                <a:path w="766" h="5353" extrusionOk="0">
                  <a:moveTo>
                    <a:pt x="1" y="1"/>
                  </a:moveTo>
                  <a:lnTo>
                    <a:pt x="1"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5171911" y="1740854"/>
              <a:ext cx="161463" cy="140476"/>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3" y="129"/>
                  </a:cubicBezTo>
                  <a:lnTo>
                    <a:pt x="4560" y="1"/>
                  </a:lnTo>
                  <a:lnTo>
                    <a:pt x="4195" y="835"/>
                  </a:lnTo>
                  <a:cubicBezTo>
                    <a:pt x="4466" y="1170"/>
                    <a:pt x="4613" y="1583"/>
                    <a:pt x="4613" y="2016"/>
                  </a:cubicBezTo>
                  <a:cubicBezTo>
                    <a:pt x="4613" y="3057"/>
                    <a:pt x="3765" y="3905"/>
                    <a:pt x="2723" y="3905"/>
                  </a:cubicBezTo>
                  <a:cubicBezTo>
                    <a:pt x="1681" y="3905"/>
                    <a:pt x="835" y="3057"/>
                    <a:pt x="835" y="2016"/>
                  </a:cubicBezTo>
                  <a:cubicBezTo>
                    <a:pt x="835"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5423876" y="2545304"/>
              <a:ext cx="60975" cy="89461"/>
            </a:xfrm>
            <a:custGeom>
              <a:avLst/>
              <a:gdLst/>
              <a:ahLst/>
              <a:cxnLst/>
              <a:rect l="l" t="t" r="r" b="b"/>
              <a:pathLst>
                <a:path w="2057" h="3018" extrusionOk="0">
                  <a:moveTo>
                    <a:pt x="0" y="1"/>
                  </a:moveTo>
                  <a:lnTo>
                    <a:pt x="0" y="3017"/>
                  </a:lnTo>
                  <a:lnTo>
                    <a:pt x="2056" y="3017"/>
                  </a:lnTo>
                  <a:lnTo>
                    <a:pt x="20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5284702" y="1813864"/>
              <a:ext cx="330692" cy="361224"/>
            </a:xfrm>
            <a:custGeom>
              <a:avLst/>
              <a:gdLst/>
              <a:ahLst/>
              <a:cxnLst/>
              <a:rect l="l" t="t" r="r" b="b"/>
              <a:pathLst>
                <a:path w="11156" h="12186" extrusionOk="0">
                  <a:moveTo>
                    <a:pt x="5380" y="1"/>
                  </a:moveTo>
                  <a:cubicBezTo>
                    <a:pt x="2409" y="1"/>
                    <a:pt x="0" y="2409"/>
                    <a:pt x="0" y="5380"/>
                  </a:cubicBezTo>
                  <a:lnTo>
                    <a:pt x="0" y="11480"/>
                  </a:lnTo>
                  <a:cubicBezTo>
                    <a:pt x="0" y="11870"/>
                    <a:pt x="317" y="12186"/>
                    <a:pt x="707" y="12186"/>
                  </a:cubicBezTo>
                  <a:lnTo>
                    <a:pt x="10449" y="12186"/>
                  </a:lnTo>
                  <a:cubicBezTo>
                    <a:pt x="10839" y="12186"/>
                    <a:pt x="11156" y="11870"/>
                    <a:pt x="11156" y="11479"/>
                  </a:cubicBezTo>
                  <a:lnTo>
                    <a:pt x="11156" y="5145"/>
                  </a:lnTo>
                  <a:cubicBezTo>
                    <a:pt x="11156" y="2304"/>
                    <a:pt x="8852" y="1"/>
                    <a:pt x="6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5308150" y="1818666"/>
              <a:ext cx="298055" cy="328617"/>
            </a:xfrm>
            <a:custGeom>
              <a:avLst/>
              <a:gdLst/>
              <a:ahLst/>
              <a:cxnLst/>
              <a:rect l="l" t="t" r="r" b="b"/>
              <a:pathLst>
                <a:path w="10055" h="11086" extrusionOk="0">
                  <a:moveTo>
                    <a:pt x="4828" y="0"/>
                  </a:moveTo>
                  <a:cubicBezTo>
                    <a:pt x="2167" y="0"/>
                    <a:pt x="0" y="2167"/>
                    <a:pt x="0" y="4829"/>
                  </a:cubicBezTo>
                  <a:lnTo>
                    <a:pt x="0" y="10929"/>
                  </a:lnTo>
                  <a:cubicBezTo>
                    <a:pt x="0" y="11015"/>
                    <a:pt x="70" y="11085"/>
                    <a:pt x="157" y="11085"/>
                  </a:cubicBezTo>
                  <a:lnTo>
                    <a:pt x="9899" y="11085"/>
                  </a:lnTo>
                  <a:cubicBezTo>
                    <a:pt x="9984" y="11085"/>
                    <a:pt x="10055" y="11015"/>
                    <a:pt x="10055" y="10929"/>
                  </a:cubicBezTo>
                  <a:lnTo>
                    <a:pt x="10055" y="4595"/>
                  </a:lnTo>
                  <a:cubicBezTo>
                    <a:pt x="10055" y="2061"/>
                    <a:pt x="7993" y="0"/>
                    <a:pt x="5461"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5343751" y="1880739"/>
              <a:ext cx="204474" cy="204504"/>
            </a:xfrm>
            <a:custGeom>
              <a:avLst/>
              <a:gdLst/>
              <a:ahLst/>
              <a:cxnLst/>
              <a:rect l="l" t="t" r="r" b="b"/>
              <a:pathLst>
                <a:path w="6898" h="6899" extrusionOk="0">
                  <a:moveTo>
                    <a:pt x="3450" y="0"/>
                  </a:moveTo>
                  <a:cubicBezTo>
                    <a:pt x="1545" y="0"/>
                    <a:pt x="0" y="1545"/>
                    <a:pt x="0" y="3449"/>
                  </a:cubicBezTo>
                  <a:cubicBezTo>
                    <a:pt x="0" y="5354"/>
                    <a:pt x="1545" y="6898"/>
                    <a:pt x="3450" y="6898"/>
                  </a:cubicBezTo>
                  <a:cubicBezTo>
                    <a:pt x="5354" y="6898"/>
                    <a:pt x="6898" y="5354"/>
                    <a:pt x="6898" y="3449"/>
                  </a:cubicBezTo>
                  <a:cubicBezTo>
                    <a:pt x="6898" y="1545"/>
                    <a:pt x="5354" y="0"/>
                    <a:pt x="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5"/>
            <p:cNvSpPr/>
            <p:nvPr/>
          </p:nvSpPr>
          <p:spPr>
            <a:xfrm>
              <a:off x="5368503" y="1905491"/>
              <a:ext cx="154971" cy="154971"/>
            </a:xfrm>
            <a:custGeom>
              <a:avLst/>
              <a:gdLst/>
              <a:ahLst/>
              <a:cxnLst/>
              <a:rect l="l" t="t" r="r" b="b"/>
              <a:pathLst>
                <a:path w="5228" h="5228" extrusionOk="0">
                  <a:moveTo>
                    <a:pt x="2615" y="1"/>
                  </a:moveTo>
                  <a:cubicBezTo>
                    <a:pt x="1171" y="1"/>
                    <a:pt x="0" y="1171"/>
                    <a:pt x="0" y="2614"/>
                  </a:cubicBezTo>
                  <a:cubicBezTo>
                    <a:pt x="0" y="4058"/>
                    <a:pt x="1171" y="5228"/>
                    <a:pt x="2615" y="5228"/>
                  </a:cubicBezTo>
                  <a:cubicBezTo>
                    <a:pt x="4058" y="5228"/>
                    <a:pt x="5228" y="4058"/>
                    <a:pt x="5228" y="2614"/>
                  </a:cubicBezTo>
                  <a:cubicBezTo>
                    <a:pt x="5228" y="1171"/>
                    <a:pt x="4058" y="1"/>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p:nvPr/>
          </p:nvSpPr>
          <p:spPr>
            <a:xfrm>
              <a:off x="5466473" y="1930391"/>
              <a:ext cx="31391" cy="31451"/>
            </a:xfrm>
            <a:custGeom>
              <a:avLst/>
              <a:gdLst/>
              <a:ahLst/>
              <a:cxnLst/>
              <a:rect l="l" t="t" r="r" b="b"/>
              <a:pathLst>
                <a:path w="1059" h="1061" extrusionOk="0">
                  <a:moveTo>
                    <a:pt x="529" y="1"/>
                  </a:moveTo>
                  <a:cubicBezTo>
                    <a:pt x="237" y="1"/>
                    <a:pt x="0" y="239"/>
                    <a:pt x="0" y="530"/>
                  </a:cubicBezTo>
                  <a:cubicBezTo>
                    <a:pt x="0" y="823"/>
                    <a:pt x="237" y="1060"/>
                    <a:pt x="529" y="1060"/>
                  </a:cubicBezTo>
                  <a:cubicBezTo>
                    <a:pt x="822" y="1060"/>
                    <a:pt x="1059" y="823"/>
                    <a:pt x="1059" y="530"/>
                  </a:cubicBezTo>
                  <a:cubicBezTo>
                    <a:pt x="1059" y="239"/>
                    <a:pt x="822"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5358039" y="2097577"/>
              <a:ext cx="33555" cy="21787"/>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5395656" y="2097577"/>
              <a:ext cx="33555" cy="21787"/>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5433273" y="2097577"/>
              <a:ext cx="33555" cy="21787"/>
            </a:xfrm>
            <a:custGeom>
              <a:avLst/>
              <a:gdLst/>
              <a:ahLst/>
              <a:cxnLst/>
              <a:rect l="l" t="t" r="r" b="b"/>
              <a:pathLst>
                <a:path w="1132" h="735" extrusionOk="0">
                  <a:moveTo>
                    <a:pt x="1" y="1"/>
                  </a:moveTo>
                  <a:lnTo>
                    <a:pt x="1"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5470890" y="2097577"/>
              <a:ext cx="33555" cy="21787"/>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5508536" y="2097577"/>
              <a:ext cx="33555" cy="21787"/>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5207008" y="2158197"/>
              <a:ext cx="482106" cy="370828"/>
            </a:xfrm>
            <a:custGeom>
              <a:avLst/>
              <a:gdLst/>
              <a:ahLst/>
              <a:cxnLst/>
              <a:rect l="l" t="t" r="r" b="b"/>
              <a:pathLst>
                <a:path w="16264" h="12510" extrusionOk="0">
                  <a:moveTo>
                    <a:pt x="1037" y="0"/>
                  </a:moveTo>
                  <a:lnTo>
                    <a:pt x="1" y="1042"/>
                  </a:lnTo>
                  <a:lnTo>
                    <a:pt x="1" y="11468"/>
                  </a:lnTo>
                  <a:lnTo>
                    <a:pt x="1037" y="12510"/>
                  </a:lnTo>
                  <a:lnTo>
                    <a:pt x="15227" y="12510"/>
                  </a:lnTo>
                  <a:lnTo>
                    <a:pt x="16264" y="11468"/>
                  </a:lnTo>
                  <a:lnTo>
                    <a:pt x="16264" y="1042"/>
                  </a:lnTo>
                  <a:lnTo>
                    <a:pt x="15227"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5265761" y="2446682"/>
              <a:ext cx="28516" cy="48288"/>
            </a:xfrm>
            <a:custGeom>
              <a:avLst/>
              <a:gdLst/>
              <a:ahLst/>
              <a:cxnLst/>
              <a:rect l="l" t="t" r="r" b="b"/>
              <a:pathLst>
                <a:path w="962" h="1629" extrusionOk="0">
                  <a:moveTo>
                    <a:pt x="0" y="0"/>
                  </a:moveTo>
                  <a:lnTo>
                    <a:pt x="0" y="1628"/>
                  </a:lnTo>
                  <a:lnTo>
                    <a:pt x="962" y="1628"/>
                  </a:lnTo>
                  <a:lnTo>
                    <a:pt x="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5306371" y="2446682"/>
              <a:ext cx="26589" cy="48288"/>
            </a:xfrm>
            <a:custGeom>
              <a:avLst/>
              <a:gdLst/>
              <a:ahLst/>
              <a:cxnLst/>
              <a:rect l="l" t="t" r="r" b="b"/>
              <a:pathLst>
                <a:path w="897" h="1629" extrusionOk="0">
                  <a:moveTo>
                    <a:pt x="0" y="0"/>
                  </a:moveTo>
                  <a:lnTo>
                    <a:pt x="0" y="1628"/>
                  </a:lnTo>
                  <a:lnTo>
                    <a:pt x="896" y="1628"/>
                  </a:lnTo>
                  <a:lnTo>
                    <a:pt x="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5346923" y="2446682"/>
              <a:ext cx="24722" cy="48288"/>
            </a:xfrm>
            <a:custGeom>
              <a:avLst/>
              <a:gdLst/>
              <a:ahLst/>
              <a:cxnLst/>
              <a:rect l="l" t="t" r="r" b="b"/>
              <a:pathLst>
                <a:path w="834" h="1629" extrusionOk="0">
                  <a:moveTo>
                    <a:pt x="1" y="0"/>
                  </a:moveTo>
                  <a:lnTo>
                    <a:pt x="1" y="1628"/>
                  </a:lnTo>
                  <a:lnTo>
                    <a:pt x="834" y="1628"/>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5387534" y="2446682"/>
              <a:ext cx="22795" cy="48288"/>
            </a:xfrm>
            <a:custGeom>
              <a:avLst/>
              <a:gdLst/>
              <a:ahLst/>
              <a:cxnLst/>
              <a:rect l="l" t="t" r="r" b="b"/>
              <a:pathLst>
                <a:path w="769" h="1629" extrusionOk="0">
                  <a:moveTo>
                    <a:pt x="0" y="0"/>
                  </a:moveTo>
                  <a:lnTo>
                    <a:pt x="0" y="1628"/>
                  </a:lnTo>
                  <a:lnTo>
                    <a:pt x="768" y="1628"/>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5428085" y="2446682"/>
              <a:ext cx="20928" cy="48288"/>
            </a:xfrm>
            <a:custGeom>
              <a:avLst/>
              <a:gdLst/>
              <a:ahLst/>
              <a:cxnLst/>
              <a:rect l="l" t="t" r="r" b="b"/>
              <a:pathLst>
                <a:path w="706" h="1629" extrusionOk="0">
                  <a:moveTo>
                    <a:pt x="1" y="0"/>
                  </a:moveTo>
                  <a:lnTo>
                    <a:pt x="1" y="1628"/>
                  </a:lnTo>
                  <a:lnTo>
                    <a:pt x="706" y="1628"/>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5468696" y="2446682"/>
              <a:ext cx="19001" cy="48288"/>
            </a:xfrm>
            <a:custGeom>
              <a:avLst/>
              <a:gdLst/>
              <a:ahLst/>
              <a:cxnLst/>
              <a:rect l="l" t="t" r="r" b="b"/>
              <a:pathLst>
                <a:path w="641" h="1629" extrusionOk="0">
                  <a:moveTo>
                    <a:pt x="1" y="0"/>
                  </a:moveTo>
                  <a:lnTo>
                    <a:pt x="1" y="1628"/>
                  </a:lnTo>
                  <a:lnTo>
                    <a:pt x="640" y="1628"/>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5509277" y="2446682"/>
              <a:ext cx="17104" cy="48288"/>
            </a:xfrm>
            <a:custGeom>
              <a:avLst/>
              <a:gdLst/>
              <a:ahLst/>
              <a:cxnLst/>
              <a:rect l="l" t="t" r="r" b="b"/>
              <a:pathLst>
                <a:path w="577" h="1629" extrusionOk="0">
                  <a:moveTo>
                    <a:pt x="0" y="0"/>
                  </a:moveTo>
                  <a:lnTo>
                    <a:pt x="0" y="1628"/>
                  </a:lnTo>
                  <a:lnTo>
                    <a:pt x="577" y="1628"/>
                  </a:lnTo>
                  <a:lnTo>
                    <a:pt x="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5549859" y="2446682"/>
              <a:ext cx="15207" cy="48288"/>
            </a:xfrm>
            <a:custGeom>
              <a:avLst/>
              <a:gdLst/>
              <a:ahLst/>
              <a:cxnLst/>
              <a:rect l="l" t="t" r="r" b="b"/>
              <a:pathLst>
                <a:path w="513" h="1629" extrusionOk="0">
                  <a:moveTo>
                    <a:pt x="1" y="0"/>
                  </a:moveTo>
                  <a:lnTo>
                    <a:pt x="1" y="1628"/>
                  </a:lnTo>
                  <a:lnTo>
                    <a:pt x="512" y="1628"/>
                  </a:lnTo>
                  <a:lnTo>
                    <a:pt x="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5590440" y="2446682"/>
              <a:ext cx="13309" cy="48288"/>
            </a:xfrm>
            <a:custGeom>
              <a:avLst/>
              <a:gdLst/>
              <a:ahLst/>
              <a:cxnLst/>
              <a:rect l="l" t="t" r="r" b="b"/>
              <a:pathLst>
                <a:path w="449" h="1629" extrusionOk="0">
                  <a:moveTo>
                    <a:pt x="0" y="0"/>
                  </a:moveTo>
                  <a:lnTo>
                    <a:pt x="0" y="1628"/>
                  </a:lnTo>
                  <a:lnTo>
                    <a:pt x="449" y="1628"/>
                  </a:lnTo>
                  <a:lnTo>
                    <a:pt x="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5631021" y="2446682"/>
              <a:ext cx="11412" cy="48288"/>
            </a:xfrm>
            <a:custGeom>
              <a:avLst/>
              <a:gdLst/>
              <a:ahLst/>
              <a:cxnLst/>
              <a:rect l="l" t="t" r="r" b="b"/>
              <a:pathLst>
                <a:path w="385" h="1629" extrusionOk="0">
                  <a:moveTo>
                    <a:pt x="1" y="0"/>
                  </a:moveTo>
                  <a:lnTo>
                    <a:pt x="1" y="1628"/>
                  </a:lnTo>
                  <a:lnTo>
                    <a:pt x="384" y="1628"/>
                  </a:lnTo>
                  <a:lnTo>
                    <a:pt x="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5527567" y="2208145"/>
              <a:ext cx="114865" cy="217872"/>
            </a:xfrm>
            <a:custGeom>
              <a:avLst/>
              <a:gdLst/>
              <a:ahLst/>
              <a:cxnLst/>
              <a:rect l="l" t="t" r="r" b="b"/>
              <a:pathLst>
                <a:path w="3875" h="7350" extrusionOk="0">
                  <a:moveTo>
                    <a:pt x="630" y="0"/>
                  </a:moveTo>
                  <a:lnTo>
                    <a:pt x="0" y="630"/>
                  </a:lnTo>
                  <a:lnTo>
                    <a:pt x="0" y="6720"/>
                  </a:lnTo>
                  <a:lnTo>
                    <a:pt x="630" y="7350"/>
                  </a:lnTo>
                  <a:lnTo>
                    <a:pt x="3246" y="7350"/>
                  </a:lnTo>
                  <a:lnTo>
                    <a:pt x="3874" y="6720"/>
                  </a:lnTo>
                  <a:lnTo>
                    <a:pt x="3874" y="630"/>
                  </a:lnTo>
                  <a:lnTo>
                    <a:pt x="3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5261077" y="2208145"/>
              <a:ext cx="240312" cy="217872"/>
            </a:xfrm>
            <a:custGeom>
              <a:avLst/>
              <a:gdLst/>
              <a:ahLst/>
              <a:cxnLst/>
              <a:rect l="l" t="t" r="r" b="b"/>
              <a:pathLst>
                <a:path w="8107" h="7350" extrusionOk="0">
                  <a:moveTo>
                    <a:pt x="307" y="0"/>
                  </a:moveTo>
                  <a:lnTo>
                    <a:pt x="0" y="478"/>
                  </a:lnTo>
                  <a:lnTo>
                    <a:pt x="0" y="6872"/>
                  </a:lnTo>
                  <a:lnTo>
                    <a:pt x="307" y="7350"/>
                  </a:lnTo>
                  <a:lnTo>
                    <a:pt x="7799" y="7350"/>
                  </a:lnTo>
                  <a:lnTo>
                    <a:pt x="8106" y="6872"/>
                  </a:lnTo>
                  <a:lnTo>
                    <a:pt x="8106" y="478"/>
                  </a:lnTo>
                  <a:lnTo>
                    <a:pt x="7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5252540" y="1414188"/>
              <a:ext cx="161641" cy="93226"/>
            </a:xfrm>
            <a:custGeom>
              <a:avLst/>
              <a:gdLst/>
              <a:ahLst/>
              <a:cxnLst/>
              <a:rect l="l" t="t" r="r" b="b"/>
              <a:pathLst>
                <a:path w="5453" h="3145" extrusionOk="0">
                  <a:moveTo>
                    <a:pt x="1" y="0"/>
                  </a:moveTo>
                  <a:lnTo>
                    <a:pt x="1" y="3145"/>
                  </a:lnTo>
                  <a:lnTo>
                    <a:pt x="5453" y="3145"/>
                  </a:lnTo>
                  <a:lnTo>
                    <a:pt x="5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5252540" y="1414188"/>
              <a:ext cx="79027" cy="23892"/>
            </a:xfrm>
            <a:custGeom>
              <a:avLst/>
              <a:gdLst/>
              <a:ahLst/>
              <a:cxnLst/>
              <a:rect l="l" t="t" r="r" b="b"/>
              <a:pathLst>
                <a:path w="2666" h="806" extrusionOk="0">
                  <a:moveTo>
                    <a:pt x="1" y="0"/>
                  </a:moveTo>
                  <a:lnTo>
                    <a:pt x="1" y="806"/>
                  </a:lnTo>
                  <a:cubicBezTo>
                    <a:pt x="836" y="427"/>
                    <a:pt x="1747" y="180"/>
                    <a:pt x="2666" y="0"/>
                  </a:cubicBezTo>
                  <a:close/>
                </a:path>
              </a:pathLst>
            </a:custGeom>
            <a:solidFill>
              <a:srgbClr val="191919">
                <a:alpha val="2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5245663" y="1382174"/>
              <a:ext cx="175395" cy="32725"/>
            </a:xfrm>
            <a:custGeom>
              <a:avLst/>
              <a:gdLst/>
              <a:ahLst/>
              <a:cxnLst/>
              <a:rect l="l" t="t" r="r" b="b"/>
              <a:pathLst>
                <a:path w="5917" h="1104" extrusionOk="0">
                  <a:moveTo>
                    <a:pt x="0" y="0"/>
                  </a:moveTo>
                  <a:lnTo>
                    <a:pt x="0" y="1103"/>
                  </a:lnTo>
                  <a:lnTo>
                    <a:pt x="5916" y="1103"/>
                  </a:lnTo>
                  <a:lnTo>
                    <a:pt x="59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5436949" y="1379032"/>
              <a:ext cx="222556" cy="128382"/>
            </a:xfrm>
            <a:custGeom>
              <a:avLst/>
              <a:gdLst/>
              <a:ahLst/>
              <a:cxnLst/>
              <a:rect l="l" t="t" r="r" b="b"/>
              <a:pathLst>
                <a:path w="7508" h="4331" extrusionOk="0">
                  <a:moveTo>
                    <a:pt x="1" y="1"/>
                  </a:moveTo>
                  <a:lnTo>
                    <a:pt x="1" y="4331"/>
                  </a:lnTo>
                  <a:lnTo>
                    <a:pt x="7507" y="4331"/>
                  </a:lnTo>
                  <a:lnTo>
                    <a:pt x="7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5436949" y="1379032"/>
              <a:ext cx="222586" cy="90973"/>
            </a:xfrm>
            <a:custGeom>
              <a:avLst/>
              <a:gdLst/>
              <a:ahLst/>
              <a:cxnLst/>
              <a:rect l="l" t="t" r="r" b="b"/>
              <a:pathLst>
                <a:path w="7509" h="3069" extrusionOk="0">
                  <a:moveTo>
                    <a:pt x="1" y="1"/>
                  </a:moveTo>
                  <a:lnTo>
                    <a:pt x="1" y="3069"/>
                  </a:lnTo>
                  <a:cubicBezTo>
                    <a:pt x="1759" y="1395"/>
                    <a:pt x="4414" y="676"/>
                    <a:pt x="6729" y="303"/>
                  </a:cubicBezTo>
                  <a:cubicBezTo>
                    <a:pt x="6988" y="261"/>
                    <a:pt x="7248" y="226"/>
                    <a:pt x="7508" y="193"/>
                  </a:cubicBezTo>
                  <a:lnTo>
                    <a:pt x="7508" y="1"/>
                  </a:lnTo>
                  <a:close/>
                </a:path>
              </a:pathLst>
            </a:custGeom>
            <a:solidFill>
              <a:srgbClr val="191919">
                <a:alpha val="20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5427493" y="1334953"/>
              <a:ext cx="241468" cy="45027"/>
            </a:xfrm>
            <a:custGeom>
              <a:avLst/>
              <a:gdLst/>
              <a:ahLst/>
              <a:cxnLst/>
              <a:rect l="l" t="t" r="r" b="b"/>
              <a:pathLst>
                <a:path w="8146" h="1519" extrusionOk="0">
                  <a:moveTo>
                    <a:pt x="0" y="0"/>
                  </a:moveTo>
                  <a:lnTo>
                    <a:pt x="0" y="1519"/>
                  </a:lnTo>
                  <a:lnTo>
                    <a:pt x="8146" y="1519"/>
                  </a:lnTo>
                  <a:lnTo>
                    <a:pt x="81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5199360" y="1565931"/>
              <a:ext cx="525147" cy="226469"/>
            </a:xfrm>
            <a:custGeom>
              <a:avLst/>
              <a:gdLst/>
              <a:ahLst/>
              <a:cxnLst/>
              <a:rect l="l" t="t" r="r" b="b"/>
              <a:pathLst>
                <a:path w="17716" h="7640" extrusionOk="0">
                  <a:moveTo>
                    <a:pt x="1" y="0"/>
                  </a:moveTo>
                  <a:lnTo>
                    <a:pt x="1" y="7639"/>
                  </a:lnTo>
                  <a:lnTo>
                    <a:pt x="17716" y="7639"/>
                  </a:lnTo>
                  <a:lnTo>
                    <a:pt x="177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5199360" y="1507386"/>
              <a:ext cx="525147" cy="60204"/>
            </a:xfrm>
            <a:custGeom>
              <a:avLst/>
              <a:gdLst/>
              <a:ahLst/>
              <a:cxnLst/>
              <a:rect l="l" t="t" r="r" b="b"/>
              <a:pathLst>
                <a:path w="17716" h="2031" extrusionOk="0">
                  <a:moveTo>
                    <a:pt x="1" y="1"/>
                  </a:moveTo>
                  <a:lnTo>
                    <a:pt x="1" y="2030"/>
                  </a:lnTo>
                  <a:lnTo>
                    <a:pt x="17716" y="2030"/>
                  </a:lnTo>
                  <a:lnTo>
                    <a:pt x="177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5215130" y="1567561"/>
              <a:ext cx="62783" cy="158528"/>
            </a:xfrm>
            <a:custGeom>
              <a:avLst/>
              <a:gdLst/>
              <a:ahLst/>
              <a:cxnLst/>
              <a:rect l="l" t="t" r="r" b="b"/>
              <a:pathLst>
                <a:path w="2118" h="5348" extrusionOk="0">
                  <a:moveTo>
                    <a:pt x="1" y="0"/>
                  </a:moveTo>
                  <a:lnTo>
                    <a:pt x="1" y="4289"/>
                  </a:lnTo>
                  <a:cubicBezTo>
                    <a:pt x="1" y="4874"/>
                    <a:pt x="474" y="5347"/>
                    <a:pt x="1059" y="5347"/>
                  </a:cubicBezTo>
                  <a:cubicBezTo>
                    <a:pt x="1643" y="5347"/>
                    <a:pt x="2118" y="4874"/>
                    <a:pt x="2117" y="4289"/>
                  </a:cubicBezTo>
                  <a:lnTo>
                    <a:pt x="2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5224527" y="1606037"/>
              <a:ext cx="43989" cy="4387"/>
            </a:xfrm>
            <a:custGeom>
              <a:avLst/>
              <a:gdLst/>
              <a:ahLst/>
              <a:cxnLst/>
              <a:rect l="l" t="t" r="r" b="b"/>
              <a:pathLst>
                <a:path w="1484" h="148" extrusionOk="0">
                  <a:moveTo>
                    <a:pt x="94" y="0"/>
                  </a:moveTo>
                  <a:cubicBezTo>
                    <a:pt x="0" y="0"/>
                    <a:pt x="0" y="147"/>
                    <a:pt x="94" y="147"/>
                  </a:cubicBezTo>
                  <a:lnTo>
                    <a:pt x="1389" y="147"/>
                  </a:lnTo>
                  <a:cubicBezTo>
                    <a:pt x="1483" y="147"/>
                    <a:pt x="1483" y="0"/>
                    <a:pt x="1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5224527" y="1595158"/>
              <a:ext cx="43989" cy="4357"/>
            </a:xfrm>
            <a:custGeom>
              <a:avLst/>
              <a:gdLst/>
              <a:ahLst/>
              <a:cxnLst/>
              <a:rect l="l" t="t" r="r" b="b"/>
              <a:pathLst>
                <a:path w="1484" h="147" extrusionOk="0">
                  <a:moveTo>
                    <a:pt x="94" y="0"/>
                  </a:moveTo>
                  <a:cubicBezTo>
                    <a:pt x="0" y="0"/>
                    <a:pt x="0" y="146"/>
                    <a:pt x="94" y="146"/>
                  </a:cubicBezTo>
                  <a:lnTo>
                    <a:pt x="1389" y="146"/>
                  </a:lnTo>
                  <a:cubicBezTo>
                    <a:pt x="1483" y="146"/>
                    <a:pt x="1483" y="0"/>
                    <a:pt x="1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5"/>
            <p:cNvSpPr/>
            <p:nvPr/>
          </p:nvSpPr>
          <p:spPr>
            <a:xfrm>
              <a:off x="5224527" y="1584279"/>
              <a:ext cx="43989" cy="4357"/>
            </a:xfrm>
            <a:custGeom>
              <a:avLst/>
              <a:gdLst/>
              <a:ahLst/>
              <a:cxnLst/>
              <a:rect l="l" t="t" r="r" b="b"/>
              <a:pathLst>
                <a:path w="1484" h="147" extrusionOk="0">
                  <a:moveTo>
                    <a:pt x="94" y="0"/>
                  </a:moveTo>
                  <a:cubicBezTo>
                    <a:pt x="0" y="0"/>
                    <a:pt x="0" y="146"/>
                    <a:pt x="94" y="146"/>
                  </a:cubicBezTo>
                  <a:lnTo>
                    <a:pt x="1389" y="146"/>
                  </a:lnTo>
                  <a:cubicBezTo>
                    <a:pt x="1483" y="146"/>
                    <a:pt x="1483" y="0"/>
                    <a:pt x="1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45"/>
          <p:cNvGrpSpPr/>
          <p:nvPr/>
        </p:nvGrpSpPr>
        <p:grpSpPr>
          <a:xfrm>
            <a:off x="6286036" y="3100298"/>
            <a:ext cx="1363238" cy="1426589"/>
            <a:chOff x="6647936" y="3102013"/>
            <a:chExt cx="1363238" cy="1426589"/>
          </a:xfrm>
        </p:grpSpPr>
        <p:sp>
          <p:nvSpPr>
            <p:cNvPr id="1479" name="Google Shape;1479;p45"/>
            <p:cNvSpPr/>
            <p:nvPr/>
          </p:nvSpPr>
          <p:spPr>
            <a:xfrm flipH="1">
              <a:off x="7303921" y="3938913"/>
              <a:ext cx="353151" cy="33874"/>
            </a:xfrm>
            <a:custGeom>
              <a:avLst/>
              <a:gdLst/>
              <a:ahLst/>
              <a:cxnLst/>
              <a:rect l="l" t="t" r="r" b="b"/>
              <a:pathLst>
                <a:path w="5353" h="766" extrusionOk="0">
                  <a:moveTo>
                    <a:pt x="1" y="0"/>
                  </a:moveTo>
                  <a:lnTo>
                    <a:pt x="1" y="765"/>
                  </a:lnTo>
                  <a:lnTo>
                    <a:pt x="5352" y="765"/>
                  </a:lnTo>
                  <a:lnTo>
                    <a:pt x="5352"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flipH="1">
              <a:off x="7657045" y="3835444"/>
              <a:ext cx="209570" cy="240822"/>
            </a:xfrm>
            <a:custGeom>
              <a:avLst/>
              <a:gdLst/>
              <a:ahLst/>
              <a:cxnLst/>
              <a:rect l="l" t="t" r="r" b="b"/>
              <a:pathLst>
                <a:path w="4739" h="5446" extrusionOk="0">
                  <a:moveTo>
                    <a:pt x="2016" y="0"/>
                  </a:moveTo>
                  <a:cubicBezTo>
                    <a:pt x="1309" y="0"/>
                    <a:pt x="638" y="271"/>
                    <a:pt x="128" y="763"/>
                  </a:cubicBezTo>
                  <a:lnTo>
                    <a:pt x="1" y="886"/>
                  </a:lnTo>
                  <a:lnTo>
                    <a:pt x="834" y="1251"/>
                  </a:lnTo>
                  <a:cubicBezTo>
                    <a:pt x="1170" y="981"/>
                    <a:pt x="1583" y="834"/>
                    <a:pt x="2016" y="834"/>
                  </a:cubicBezTo>
                  <a:cubicBezTo>
                    <a:pt x="3057" y="834"/>
                    <a:pt x="3905" y="1681"/>
                    <a:pt x="3905" y="2723"/>
                  </a:cubicBezTo>
                  <a:cubicBezTo>
                    <a:pt x="3905" y="3765"/>
                    <a:pt x="3057" y="4612"/>
                    <a:pt x="2016" y="4612"/>
                  </a:cubicBezTo>
                  <a:cubicBezTo>
                    <a:pt x="1583" y="4612"/>
                    <a:pt x="1170" y="4465"/>
                    <a:pt x="835" y="4195"/>
                  </a:cubicBezTo>
                  <a:lnTo>
                    <a:pt x="1" y="4560"/>
                  </a:lnTo>
                  <a:lnTo>
                    <a:pt x="128" y="4683"/>
                  </a:lnTo>
                  <a:cubicBezTo>
                    <a:pt x="639" y="5175"/>
                    <a:pt x="1309" y="5446"/>
                    <a:pt x="2016" y="5446"/>
                  </a:cubicBezTo>
                  <a:cubicBezTo>
                    <a:pt x="3517" y="5446"/>
                    <a:pt x="4739" y="4225"/>
                    <a:pt x="4739" y="2723"/>
                  </a:cubicBezTo>
                  <a:cubicBezTo>
                    <a:pt x="4739" y="1222"/>
                    <a:pt x="3517" y="0"/>
                    <a:pt x="2016"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6744679" y="4188299"/>
              <a:ext cx="575290" cy="189660"/>
            </a:xfrm>
            <a:custGeom>
              <a:avLst/>
              <a:gdLst/>
              <a:ahLst/>
              <a:cxnLst/>
              <a:rect l="l" t="t" r="r" b="b"/>
              <a:pathLst>
                <a:path w="12488" h="4117" extrusionOk="0">
                  <a:moveTo>
                    <a:pt x="10950" y="550"/>
                  </a:moveTo>
                  <a:lnTo>
                    <a:pt x="7273" y="3567"/>
                  </a:lnTo>
                  <a:lnTo>
                    <a:pt x="5217" y="3567"/>
                  </a:lnTo>
                  <a:lnTo>
                    <a:pt x="1539" y="550"/>
                  </a:lnTo>
                  <a:close/>
                  <a:moveTo>
                    <a:pt x="1" y="0"/>
                  </a:moveTo>
                  <a:lnTo>
                    <a:pt x="5020" y="4117"/>
                  </a:lnTo>
                  <a:lnTo>
                    <a:pt x="7469" y="4117"/>
                  </a:lnTo>
                  <a:lnTo>
                    <a:pt x="12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6723073" y="4403299"/>
              <a:ext cx="598968" cy="99966"/>
            </a:xfrm>
            <a:custGeom>
              <a:avLst/>
              <a:gdLst/>
              <a:ahLst/>
              <a:cxnLst/>
              <a:rect l="l" t="t" r="r" b="b"/>
              <a:pathLst>
                <a:path w="13002" h="2170" extrusionOk="0">
                  <a:moveTo>
                    <a:pt x="1085" y="1"/>
                  </a:moveTo>
                  <a:cubicBezTo>
                    <a:pt x="486" y="1"/>
                    <a:pt x="1" y="486"/>
                    <a:pt x="1" y="1085"/>
                  </a:cubicBezTo>
                  <a:cubicBezTo>
                    <a:pt x="1" y="1682"/>
                    <a:pt x="486" y="2169"/>
                    <a:pt x="1085" y="2169"/>
                  </a:cubicBezTo>
                  <a:lnTo>
                    <a:pt x="11917" y="2169"/>
                  </a:lnTo>
                  <a:cubicBezTo>
                    <a:pt x="12515" y="2169"/>
                    <a:pt x="13001" y="1682"/>
                    <a:pt x="13001" y="1085"/>
                  </a:cubicBezTo>
                  <a:cubicBezTo>
                    <a:pt x="13001" y="486"/>
                    <a:pt x="12515" y="1"/>
                    <a:pt x="11917"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6697689" y="4377916"/>
              <a:ext cx="649735" cy="150686"/>
            </a:xfrm>
            <a:custGeom>
              <a:avLst/>
              <a:gdLst/>
              <a:ahLst/>
              <a:cxnLst/>
              <a:rect l="l" t="t" r="r" b="b"/>
              <a:pathLst>
                <a:path w="14104" h="3271" extrusionOk="0">
                  <a:moveTo>
                    <a:pt x="12468" y="552"/>
                  </a:moveTo>
                  <a:cubicBezTo>
                    <a:pt x="13066" y="552"/>
                    <a:pt x="13552" y="1037"/>
                    <a:pt x="13552" y="1636"/>
                  </a:cubicBezTo>
                  <a:cubicBezTo>
                    <a:pt x="13552" y="2233"/>
                    <a:pt x="13066" y="2720"/>
                    <a:pt x="12468" y="2720"/>
                  </a:cubicBezTo>
                  <a:lnTo>
                    <a:pt x="1636" y="2720"/>
                  </a:lnTo>
                  <a:cubicBezTo>
                    <a:pt x="1037" y="2720"/>
                    <a:pt x="552" y="2233"/>
                    <a:pt x="552" y="1636"/>
                  </a:cubicBezTo>
                  <a:cubicBezTo>
                    <a:pt x="552" y="1037"/>
                    <a:pt x="1037" y="552"/>
                    <a:pt x="1636" y="552"/>
                  </a:cubicBezTo>
                  <a:close/>
                  <a:moveTo>
                    <a:pt x="1636" y="1"/>
                  </a:moveTo>
                  <a:cubicBezTo>
                    <a:pt x="733" y="1"/>
                    <a:pt x="1" y="732"/>
                    <a:pt x="1" y="1636"/>
                  </a:cubicBezTo>
                  <a:cubicBezTo>
                    <a:pt x="1" y="2538"/>
                    <a:pt x="733" y="3270"/>
                    <a:pt x="1636" y="3270"/>
                  </a:cubicBezTo>
                  <a:lnTo>
                    <a:pt x="12468" y="3270"/>
                  </a:lnTo>
                  <a:cubicBezTo>
                    <a:pt x="13371" y="3270"/>
                    <a:pt x="14103" y="2538"/>
                    <a:pt x="14103" y="1636"/>
                  </a:cubicBezTo>
                  <a:cubicBezTo>
                    <a:pt x="14103" y="732"/>
                    <a:pt x="13371" y="1"/>
                    <a:pt x="12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6733715" y="4413112"/>
              <a:ext cx="80249" cy="80295"/>
            </a:xfrm>
            <a:custGeom>
              <a:avLst/>
              <a:gdLst/>
              <a:ahLst/>
              <a:cxnLst/>
              <a:rect l="l" t="t" r="r" b="b"/>
              <a:pathLst>
                <a:path w="1742" h="1743" extrusionOk="0">
                  <a:moveTo>
                    <a:pt x="870" y="0"/>
                  </a:moveTo>
                  <a:cubicBezTo>
                    <a:pt x="390" y="0"/>
                    <a:pt x="0" y="390"/>
                    <a:pt x="0" y="871"/>
                  </a:cubicBezTo>
                  <a:cubicBezTo>
                    <a:pt x="0" y="1353"/>
                    <a:pt x="390" y="1742"/>
                    <a:pt x="870" y="1742"/>
                  </a:cubicBezTo>
                  <a:cubicBezTo>
                    <a:pt x="1352" y="1742"/>
                    <a:pt x="1742" y="1353"/>
                    <a:pt x="1742" y="871"/>
                  </a:cubicBezTo>
                  <a:cubicBezTo>
                    <a:pt x="1742" y="390"/>
                    <a:pt x="1352" y="0"/>
                    <a:pt x="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6758085" y="4437482"/>
              <a:ext cx="31510" cy="31510"/>
            </a:xfrm>
            <a:custGeom>
              <a:avLst/>
              <a:gdLst/>
              <a:ahLst/>
              <a:cxnLst/>
              <a:rect l="l" t="t" r="r" b="b"/>
              <a:pathLst>
                <a:path w="684" h="684" extrusionOk="0">
                  <a:moveTo>
                    <a:pt x="341" y="1"/>
                  </a:moveTo>
                  <a:cubicBezTo>
                    <a:pt x="153" y="1"/>
                    <a:pt x="0" y="154"/>
                    <a:pt x="0" y="342"/>
                  </a:cubicBezTo>
                  <a:cubicBezTo>
                    <a:pt x="0" y="531"/>
                    <a:pt x="153" y="684"/>
                    <a:pt x="341" y="684"/>
                  </a:cubicBezTo>
                  <a:cubicBezTo>
                    <a:pt x="531" y="684"/>
                    <a:pt x="684" y="531"/>
                    <a:pt x="684" y="342"/>
                  </a:cubicBezTo>
                  <a:cubicBezTo>
                    <a:pt x="684" y="154"/>
                    <a:pt x="531" y="1"/>
                    <a:pt x="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6832669" y="4413112"/>
              <a:ext cx="80249" cy="80295"/>
            </a:xfrm>
            <a:custGeom>
              <a:avLst/>
              <a:gdLst/>
              <a:ahLst/>
              <a:cxnLst/>
              <a:rect l="l" t="t" r="r" b="b"/>
              <a:pathLst>
                <a:path w="1742" h="1743" extrusionOk="0">
                  <a:moveTo>
                    <a:pt x="871" y="0"/>
                  </a:moveTo>
                  <a:cubicBezTo>
                    <a:pt x="391" y="0"/>
                    <a:pt x="0" y="390"/>
                    <a:pt x="0" y="871"/>
                  </a:cubicBezTo>
                  <a:cubicBezTo>
                    <a:pt x="0" y="1353"/>
                    <a:pt x="391" y="1742"/>
                    <a:pt x="871" y="1742"/>
                  </a:cubicBezTo>
                  <a:cubicBezTo>
                    <a:pt x="1352" y="1742"/>
                    <a:pt x="1742" y="1353"/>
                    <a:pt x="1742" y="871"/>
                  </a:cubicBezTo>
                  <a:cubicBezTo>
                    <a:pt x="1742"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6857039" y="4437482"/>
              <a:ext cx="31556" cy="31510"/>
            </a:xfrm>
            <a:custGeom>
              <a:avLst/>
              <a:gdLst/>
              <a:ahLst/>
              <a:cxnLst/>
              <a:rect l="l" t="t" r="r" b="b"/>
              <a:pathLst>
                <a:path w="685" h="684" extrusionOk="0">
                  <a:moveTo>
                    <a:pt x="342" y="1"/>
                  </a:moveTo>
                  <a:cubicBezTo>
                    <a:pt x="153" y="1"/>
                    <a:pt x="0" y="154"/>
                    <a:pt x="0" y="343"/>
                  </a:cubicBezTo>
                  <a:cubicBezTo>
                    <a:pt x="0" y="531"/>
                    <a:pt x="153" y="684"/>
                    <a:pt x="342" y="684"/>
                  </a:cubicBezTo>
                  <a:cubicBezTo>
                    <a:pt x="532" y="684"/>
                    <a:pt x="685" y="531"/>
                    <a:pt x="685" y="343"/>
                  </a:cubicBezTo>
                  <a:cubicBezTo>
                    <a:pt x="685" y="154"/>
                    <a:pt x="532"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6931531" y="4412974"/>
              <a:ext cx="80249" cy="80342"/>
            </a:xfrm>
            <a:custGeom>
              <a:avLst/>
              <a:gdLst/>
              <a:ahLst/>
              <a:cxnLst/>
              <a:rect l="l" t="t" r="r" b="b"/>
              <a:pathLst>
                <a:path w="1742" h="1744" extrusionOk="0">
                  <a:moveTo>
                    <a:pt x="871" y="0"/>
                  </a:moveTo>
                  <a:cubicBezTo>
                    <a:pt x="390" y="0"/>
                    <a:pt x="0" y="391"/>
                    <a:pt x="0" y="872"/>
                  </a:cubicBezTo>
                  <a:cubicBezTo>
                    <a:pt x="0" y="1352"/>
                    <a:pt x="390" y="1743"/>
                    <a:pt x="871" y="1743"/>
                  </a:cubicBezTo>
                  <a:cubicBezTo>
                    <a:pt x="1352" y="1743"/>
                    <a:pt x="1742" y="1352"/>
                    <a:pt x="1742" y="872"/>
                  </a:cubicBezTo>
                  <a:cubicBezTo>
                    <a:pt x="1742" y="391"/>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6955901" y="4437344"/>
              <a:ext cx="31556" cy="31556"/>
            </a:xfrm>
            <a:custGeom>
              <a:avLst/>
              <a:gdLst/>
              <a:ahLst/>
              <a:cxnLst/>
              <a:rect l="l" t="t" r="r" b="b"/>
              <a:pathLst>
                <a:path w="685" h="685" extrusionOk="0">
                  <a:moveTo>
                    <a:pt x="342" y="1"/>
                  </a:moveTo>
                  <a:cubicBezTo>
                    <a:pt x="153" y="1"/>
                    <a:pt x="0" y="154"/>
                    <a:pt x="0" y="343"/>
                  </a:cubicBezTo>
                  <a:cubicBezTo>
                    <a:pt x="0" y="532"/>
                    <a:pt x="153" y="685"/>
                    <a:pt x="342" y="685"/>
                  </a:cubicBezTo>
                  <a:cubicBezTo>
                    <a:pt x="531" y="685"/>
                    <a:pt x="685" y="532"/>
                    <a:pt x="685" y="343"/>
                  </a:cubicBezTo>
                  <a:cubicBezTo>
                    <a:pt x="685" y="154"/>
                    <a:pt x="531"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7032328" y="4413112"/>
              <a:ext cx="80342" cy="80295"/>
            </a:xfrm>
            <a:custGeom>
              <a:avLst/>
              <a:gdLst/>
              <a:ahLst/>
              <a:cxnLst/>
              <a:rect l="l" t="t" r="r" b="b"/>
              <a:pathLst>
                <a:path w="1744" h="1743" extrusionOk="0">
                  <a:moveTo>
                    <a:pt x="872" y="0"/>
                  </a:moveTo>
                  <a:cubicBezTo>
                    <a:pt x="391" y="0"/>
                    <a:pt x="0" y="390"/>
                    <a:pt x="0" y="871"/>
                  </a:cubicBezTo>
                  <a:cubicBezTo>
                    <a:pt x="0" y="1353"/>
                    <a:pt x="391" y="1742"/>
                    <a:pt x="872" y="1742"/>
                  </a:cubicBezTo>
                  <a:cubicBezTo>
                    <a:pt x="1352" y="1742"/>
                    <a:pt x="1743" y="1353"/>
                    <a:pt x="1743" y="871"/>
                  </a:cubicBezTo>
                  <a:cubicBezTo>
                    <a:pt x="1743" y="390"/>
                    <a:pt x="1352"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7056698" y="4437482"/>
              <a:ext cx="31556" cy="31510"/>
            </a:xfrm>
            <a:custGeom>
              <a:avLst/>
              <a:gdLst/>
              <a:ahLst/>
              <a:cxnLst/>
              <a:rect l="l" t="t" r="r" b="b"/>
              <a:pathLst>
                <a:path w="685" h="684" extrusionOk="0">
                  <a:moveTo>
                    <a:pt x="343" y="1"/>
                  </a:moveTo>
                  <a:cubicBezTo>
                    <a:pt x="154" y="1"/>
                    <a:pt x="1" y="154"/>
                    <a:pt x="1" y="342"/>
                  </a:cubicBezTo>
                  <a:cubicBezTo>
                    <a:pt x="1" y="531"/>
                    <a:pt x="154" y="684"/>
                    <a:pt x="343" y="684"/>
                  </a:cubicBezTo>
                  <a:cubicBezTo>
                    <a:pt x="532" y="684"/>
                    <a:pt x="685" y="531"/>
                    <a:pt x="685" y="342"/>
                  </a:cubicBezTo>
                  <a:cubicBezTo>
                    <a:pt x="685" y="154"/>
                    <a:pt x="532" y="1"/>
                    <a:pt x="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7129624" y="4413112"/>
              <a:ext cx="80249" cy="80295"/>
            </a:xfrm>
            <a:custGeom>
              <a:avLst/>
              <a:gdLst/>
              <a:ahLst/>
              <a:cxnLst/>
              <a:rect l="l" t="t" r="r" b="b"/>
              <a:pathLst>
                <a:path w="1742" h="1743" extrusionOk="0">
                  <a:moveTo>
                    <a:pt x="870" y="0"/>
                  </a:moveTo>
                  <a:cubicBezTo>
                    <a:pt x="390" y="0"/>
                    <a:pt x="0" y="390"/>
                    <a:pt x="0" y="871"/>
                  </a:cubicBezTo>
                  <a:cubicBezTo>
                    <a:pt x="0" y="1353"/>
                    <a:pt x="390" y="1742"/>
                    <a:pt x="870" y="1742"/>
                  </a:cubicBezTo>
                  <a:cubicBezTo>
                    <a:pt x="1351" y="1742"/>
                    <a:pt x="1742" y="1353"/>
                    <a:pt x="1742" y="871"/>
                  </a:cubicBezTo>
                  <a:cubicBezTo>
                    <a:pt x="1742" y="390"/>
                    <a:pt x="1351" y="0"/>
                    <a:pt x="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5"/>
            <p:cNvSpPr/>
            <p:nvPr/>
          </p:nvSpPr>
          <p:spPr>
            <a:xfrm>
              <a:off x="7153948" y="4437482"/>
              <a:ext cx="31556" cy="31510"/>
            </a:xfrm>
            <a:custGeom>
              <a:avLst/>
              <a:gdLst/>
              <a:ahLst/>
              <a:cxnLst/>
              <a:rect l="l" t="t" r="r" b="b"/>
              <a:pathLst>
                <a:path w="685" h="684" extrusionOk="0">
                  <a:moveTo>
                    <a:pt x="342" y="1"/>
                  </a:moveTo>
                  <a:cubicBezTo>
                    <a:pt x="153" y="1"/>
                    <a:pt x="0" y="154"/>
                    <a:pt x="0" y="342"/>
                  </a:cubicBezTo>
                  <a:cubicBezTo>
                    <a:pt x="0" y="531"/>
                    <a:pt x="153" y="684"/>
                    <a:pt x="342" y="684"/>
                  </a:cubicBezTo>
                  <a:cubicBezTo>
                    <a:pt x="532" y="684"/>
                    <a:pt x="685" y="531"/>
                    <a:pt x="685" y="342"/>
                  </a:cubicBezTo>
                  <a:cubicBezTo>
                    <a:pt x="685" y="154"/>
                    <a:pt x="532"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5"/>
            <p:cNvSpPr/>
            <p:nvPr/>
          </p:nvSpPr>
          <p:spPr>
            <a:xfrm>
              <a:off x="7226828" y="4413112"/>
              <a:ext cx="80295" cy="80295"/>
            </a:xfrm>
            <a:custGeom>
              <a:avLst/>
              <a:gdLst/>
              <a:ahLst/>
              <a:cxnLst/>
              <a:rect l="l" t="t" r="r" b="b"/>
              <a:pathLst>
                <a:path w="1743" h="1743" extrusionOk="0">
                  <a:moveTo>
                    <a:pt x="871" y="0"/>
                  </a:moveTo>
                  <a:cubicBezTo>
                    <a:pt x="391" y="0"/>
                    <a:pt x="1" y="390"/>
                    <a:pt x="1" y="871"/>
                  </a:cubicBezTo>
                  <a:cubicBezTo>
                    <a:pt x="1" y="1353"/>
                    <a:pt x="391" y="1742"/>
                    <a:pt x="871" y="1742"/>
                  </a:cubicBezTo>
                  <a:cubicBezTo>
                    <a:pt x="1352" y="1742"/>
                    <a:pt x="1743" y="1353"/>
                    <a:pt x="1743" y="871"/>
                  </a:cubicBezTo>
                  <a:cubicBezTo>
                    <a:pt x="1743"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7251198" y="4437482"/>
              <a:ext cx="31556" cy="31510"/>
            </a:xfrm>
            <a:custGeom>
              <a:avLst/>
              <a:gdLst/>
              <a:ahLst/>
              <a:cxnLst/>
              <a:rect l="l" t="t" r="r" b="b"/>
              <a:pathLst>
                <a:path w="685" h="684" extrusionOk="0">
                  <a:moveTo>
                    <a:pt x="342" y="1"/>
                  </a:moveTo>
                  <a:cubicBezTo>
                    <a:pt x="153" y="1"/>
                    <a:pt x="0" y="154"/>
                    <a:pt x="0" y="342"/>
                  </a:cubicBezTo>
                  <a:cubicBezTo>
                    <a:pt x="0" y="531"/>
                    <a:pt x="153" y="684"/>
                    <a:pt x="342" y="684"/>
                  </a:cubicBezTo>
                  <a:cubicBezTo>
                    <a:pt x="531" y="684"/>
                    <a:pt x="684" y="531"/>
                    <a:pt x="684" y="342"/>
                  </a:cubicBezTo>
                  <a:cubicBezTo>
                    <a:pt x="684" y="154"/>
                    <a:pt x="531"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6984924" y="4213637"/>
              <a:ext cx="94807" cy="138985"/>
            </a:xfrm>
            <a:custGeom>
              <a:avLst/>
              <a:gdLst/>
              <a:ahLst/>
              <a:cxnLst/>
              <a:rect l="l" t="t" r="r" b="b"/>
              <a:pathLst>
                <a:path w="2058" h="3017" extrusionOk="0">
                  <a:moveTo>
                    <a:pt x="1" y="0"/>
                  </a:moveTo>
                  <a:lnTo>
                    <a:pt x="1" y="3017"/>
                  </a:lnTo>
                  <a:lnTo>
                    <a:pt x="2058" y="3017"/>
                  </a:lnTo>
                  <a:lnTo>
                    <a:pt x="20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6764304" y="3102013"/>
              <a:ext cx="513928" cy="561377"/>
            </a:xfrm>
            <a:custGeom>
              <a:avLst/>
              <a:gdLst/>
              <a:ahLst/>
              <a:cxnLst/>
              <a:rect l="l" t="t" r="r" b="b"/>
              <a:pathLst>
                <a:path w="11156" h="12186" extrusionOk="0">
                  <a:moveTo>
                    <a:pt x="5380" y="0"/>
                  </a:moveTo>
                  <a:cubicBezTo>
                    <a:pt x="2409" y="0"/>
                    <a:pt x="1" y="2409"/>
                    <a:pt x="1" y="5379"/>
                  </a:cubicBezTo>
                  <a:lnTo>
                    <a:pt x="1" y="11479"/>
                  </a:lnTo>
                  <a:cubicBezTo>
                    <a:pt x="1" y="11869"/>
                    <a:pt x="317" y="12185"/>
                    <a:pt x="708" y="12185"/>
                  </a:cubicBezTo>
                  <a:lnTo>
                    <a:pt x="10449" y="12185"/>
                  </a:lnTo>
                  <a:cubicBezTo>
                    <a:pt x="10839" y="12185"/>
                    <a:pt x="11155" y="11869"/>
                    <a:pt x="11155" y="11479"/>
                  </a:cubicBezTo>
                  <a:lnTo>
                    <a:pt x="11155" y="5145"/>
                  </a:lnTo>
                  <a:cubicBezTo>
                    <a:pt x="11155" y="2304"/>
                    <a:pt x="8852" y="0"/>
                    <a:pt x="6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6800744" y="3109430"/>
              <a:ext cx="463254" cy="510703"/>
            </a:xfrm>
            <a:custGeom>
              <a:avLst/>
              <a:gdLst/>
              <a:ahLst/>
              <a:cxnLst/>
              <a:rect l="l" t="t" r="r" b="b"/>
              <a:pathLst>
                <a:path w="10056" h="11086" extrusionOk="0">
                  <a:moveTo>
                    <a:pt x="4829" y="0"/>
                  </a:moveTo>
                  <a:cubicBezTo>
                    <a:pt x="2166" y="0"/>
                    <a:pt x="1" y="2167"/>
                    <a:pt x="1" y="4830"/>
                  </a:cubicBezTo>
                  <a:lnTo>
                    <a:pt x="1" y="10929"/>
                  </a:lnTo>
                  <a:cubicBezTo>
                    <a:pt x="1" y="11015"/>
                    <a:pt x="71" y="11086"/>
                    <a:pt x="158" y="11086"/>
                  </a:cubicBezTo>
                  <a:lnTo>
                    <a:pt x="9898" y="11086"/>
                  </a:lnTo>
                  <a:cubicBezTo>
                    <a:pt x="9985" y="11086"/>
                    <a:pt x="10055" y="11015"/>
                    <a:pt x="10055" y="10929"/>
                  </a:cubicBezTo>
                  <a:lnTo>
                    <a:pt x="10055" y="4595"/>
                  </a:lnTo>
                  <a:cubicBezTo>
                    <a:pt x="10055" y="2062"/>
                    <a:pt x="7994" y="0"/>
                    <a:pt x="5460"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6878276" y="3542885"/>
              <a:ext cx="52148" cy="33813"/>
            </a:xfrm>
            <a:custGeom>
              <a:avLst/>
              <a:gdLst/>
              <a:ahLst/>
              <a:cxnLst/>
              <a:rect l="l" t="t" r="r" b="b"/>
              <a:pathLst>
                <a:path w="1132"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6936737" y="3542885"/>
              <a:ext cx="52148" cy="33813"/>
            </a:xfrm>
            <a:custGeom>
              <a:avLst/>
              <a:gdLst/>
              <a:ahLst/>
              <a:cxnLst/>
              <a:rect l="l" t="t" r="r" b="b"/>
              <a:pathLst>
                <a:path w="1132" h="734" extrusionOk="0">
                  <a:moveTo>
                    <a:pt x="1" y="1"/>
                  </a:moveTo>
                  <a:lnTo>
                    <a:pt x="1" y="734"/>
                  </a:lnTo>
                  <a:lnTo>
                    <a:pt x="1132" y="734"/>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6995243" y="3542885"/>
              <a:ext cx="52102" cy="33813"/>
            </a:xfrm>
            <a:custGeom>
              <a:avLst/>
              <a:gdLst/>
              <a:ahLst/>
              <a:cxnLst/>
              <a:rect l="l" t="t" r="r" b="b"/>
              <a:pathLst>
                <a:path w="1131"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7053704" y="3542885"/>
              <a:ext cx="52148" cy="33813"/>
            </a:xfrm>
            <a:custGeom>
              <a:avLst/>
              <a:gdLst/>
              <a:ahLst/>
              <a:cxnLst/>
              <a:rect l="l" t="t" r="r" b="b"/>
              <a:pathLst>
                <a:path w="1132"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7112118" y="3542885"/>
              <a:ext cx="52148" cy="33813"/>
            </a:xfrm>
            <a:custGeom>
              <a:avLst/>
              <a:gdLst/>
              <a:ahLst/>
              <a:cxnLst/>
              <a:rect l="l" t="t" r="r" b="b"/>
              <a:pathLst>
                <a:path w="1132" h="734" extrusionOk="0">
                  <a:moveTo>
                    <a:pt x="1" y="1"/>
                  </a:moveTo>
                  <a:lnTo>
                    <a:pt x="1" y="734"/>
                  </a:lnTo>
                  <a:lnTo>
                    <a:pt x="1132" y="734"/>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6647936" y="3611987"/>
              <a:ext cx="749240" cy="576349"/>
            </a:xfrm>
            <a:custGeom>
              <a:avLst/>
              <a:gdLst/>
              <a:ahLst/>
              <a:cxnLst/>
              <a:rect l="l" t="t" r="r" b="b"/>
              <a:pathLst>
                <a:path w="16264" h="12511" extrusionOk="0">
                  <a:moveTo>
                    <a:pt x="1037" y="1"/>
                  </a:moveTo>
                  <a:lnTo>
                    <a:pt x="0" y="1043"/>
                  </a:lnTo>
                  <a:lnTo>
                    <a:pt x="0" y="11469"/>
                  </a:lnTo>
                  <a:lnTo>
                    <a:pt x="1037" y="12510"/>
                  </a:lnTo>
                  <a:lnTo>
                    <a:pt x="15227" y="12510"/>
                  </a:lnTo>
                  <a:lnTo>
                    <a:pt x="16263" y="11469"/>
                  </a:lnTo>
                  <a:lnTo>
                    <a:pt x="16263" y="1043"/>
                  </a:lnTo>
                  <a:lnTo>
                    <a:pt x="1522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6739289" y="4060322"/>
              <a:ext cx="44271" cy="75090"/>
            </a:xfrm>
            <a:custGeom>
              <a:avLst/>
              <a:gdLst/>
              <a:ahLst/>
              <a:cxnLst/>
              <a:rect l="l" t="t" r="r" b="b"/>
              <a:pathLst>
                <a:path w="961" h="1630" extrusionOk="0">
                  <a:moveTo>
                    <a:pt x="0" y="1"/>
                  </a:moveTo>
                  <a:lnTo>
                    <a:pt x="0" y="1629"/>
                  </a:lnTo>
                  <a:lnTo>
                    <a:pt x="960" y="1629"/>
                  </a:lnTo>
                  <a:lnTo>
                    <a:pt x="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6802310" y="4060322"/>
              <a:ext cx="41369" cy="75090"/>
            </a:xfrm>
            <a:custGeom>
              <a:avLst/>
              <a:gdLst/>
              <a:ahLst/>
              <a:cxnLst/>
              <a:rect l="l" t="t" r="r" b="b"/>
              <a:pathLst>
                <a:path w="898" h="1630" extrusionOk="0">
                  <a:moveTo>
                    <a:pt x="1" y="1"/>
                  </a:moveTo>
                  <a:lnTo>
                    <a:pt x="1" y="1629"/>
                  </a:lnTo>
                  <a:lnTo>
                    <a:pt x="898" y="1629"/>
                  </a:lnTo>
                  <a:lnTo>
                    <a:pt x="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6865423" y="4060322"/>
              <a:ext cx="38374" cy="75090"/>
            </a:xfrm>
            <a:custGeom>
              <a:avLst/>
              <a:gdLst/>
              <a:ahLst/>
              <a:cxnLst/>
              <a:rect l="l" t="t" r="r" b="b"/>
              <a:pathLst>
                <a:path w="833" h="1630" extrusionOk="0">
                  <a:moveTo>
                    <a:pt x="0" y="1"/>
                  </a:moveTo>
                  <a:lnTo>
                    <a:pt x="0" y="1629"/>
                  </a:lnTo>
                  <a:lnTo>
                    <a:pt x="832" y="1629"/>
                  </a:lnTo>
                  <a:lnTo>
                    <a:pt x="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6928445" y="4060322"/>
              <a:ext cx="35472" cy="75090"/>
            </a:xfrm>
            <a:custGeom>
              <a:avLst/>
              <a:gdLst/>
              <a:ahLst/>
              <a:cxnLst/>
              <a:rect l="l" t="t" r="r" b="b"/>
              <a:pathLst>
                <a:path w="770" h="1630" extrusionOk="0">
                  <a:moveTo>
                    <a:pt x="1" y="1"/>
                  </a:moveTo>
                  <a:lnTo>
                    <a:pt x="1" y="1629"/>
                  </a:lnTo>
                  <a:lnTo>
                    <a:pt x="770" y="1629"/>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6991558" y="4060322"/>
              <a:ext cx="32478" cy="75090"/>
            </a:xfrm>
            <a:custGeom>
              <a:avLst/>
              <a:gdLst/>
              <a:ahLst/>
              <a:cxnLst/>
              <a:rect l="l" t="t" r="r" b="b"/>
              <a:pathLst>
                <a:path w="705" h="1630" extrusionOk="0">
                  <a:moveTo>
                    <a:pt x="0" y="1"/>
                  </a:moveTo>
                  <a:lnTo>
                    <a:pt x="0" y="1629"/>
                  </a:lnTo>
                  <a:lnTo>
                    <a:pt x="704" y="1629"/>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7054625" y="4060322"/>
              <a:ext cx="29529" cy="75090"/>
            </a:xfrm>
            <a:custGeom>
              <a:avLst/>
              <a:gdLst/>
              <a:ahLst/>
              <a:cxnLst/>
              <a:rect l="l" t="t" r="r" b="b"/>
              <a:pathLst>
                <a:path w="641" h="1630" extrusionOk="0">
                  <a:moveTo>
                    <a:pt x="0" y="1"/>
                  </a:moveTo>
                  <a:lnTo>
                    <a:pt x="0" y="1629"/>
                  </a:lnTo>
                  <a:lnTo>
                    <a:pt x="641" y="1629"/>
                  </a:lnTo>
                  <a:lnTo>
                    <a:pt x="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7117692" y="4060322"/>
              <a:ext cx="26581" cy="75090"/>
            </a:xfrm>
            <a:custGeom>
              <a:avLst/>
              <a:gdLst/>
              <a:ahLst/>
              <a:cxnLst/>
              <a:rect l="l" t="t" r="r" b="b"/>
              <a:pathLst>
                <a:path w="577" h="1630" extrusionOk="0">
                  <a:moveTo>
                    <a:pt x="1" y="1"/>
                  </a:moveTo>
                  <a:lnTo>
                    <a:pt x="1" y="1629"/>
                  </a:lnTo>
                  <a:lnTo>
                    <a:pt x="576" y="1629"/>
                  </a:lnTo>
                  <a:lnTo>
                    <a:pt x="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7180760" y="4060322"/>
              <a:ext cx="23633" cy="75090"/>
            </a:xfrm>
            <a:custGeom>
              <a:avLst/>
              <a:gdLst/>
              <a:ahLst/>
              <a:cxnLst/>
              <a:rect l="l" t="t" r="r" b="b"/>
              <a:pathLst>
                <a:path w="513" h="1630" extrusionOk="0">
                  <a:moveTo>
                    <a:pt x="0" y="1"/>
                  </a:moveTo>
                  <a:lnTo>
                    <a:pt x="0" y="1629"/>
                  </a:lnTo>
                  <a:lnTo>
                    <a:pt x="513" y="1629"/>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7243827" y="4060322"/>
              <a:ext cx="20684" cy="75090"/>
            </a:xfrm>
            <a:custGeom>
              <a:avLst/>
              <a:gdLst/>
              <a:ahLst/>
              <a:cxnLst/>
              <a:rect l="l" t="t" r="r" b="b"/>
              <a:pathLst>
                <a:path w="449" h="1630" extrusionOk="0">
                  <a:moveTo>
                    <a:pt x="1" y="1"/>
                  </a:moveTo>
                  <a:lnTo>
                    <a:pt x="1" y="1629"/>
                  </a:lnTo>
                  <a:lnTo>
                    <a:pt x="448" y="1629"/>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7306894" y="4060322"/>
              <a:ext cx="17782" cy="75090"/>
            </a:xfrm>
            <a:custGeom>
              <a:avLst/>
              <a:gdLst/>
              <a:ahLst/>
              <a:cxnLst/>
              <a:rect l="l" t="t" r="r" b="b"/>
              <a:pathLst>
                <a:path w="386" h="1630" extrusionOk="0">
                  <a:moveTo>
                    <a:pt x="0" y="1"/>
                  </a:moveTo>
                  <a:lnTo>
                    <a:pt x="0" y="1629"/>
                  </a:lnTo>
                  <a:lnTo>
                    <a:pt x="385" y="1629"/>
                  </a:lnTo>
                  <a:lnTo>
                    <a:pt x="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7146070" y="3689612"/>
              <a:ext cx="178603" cy="338642"/>
            </a:xfrm>
            <a:custGeom>
              <a:avLst/>
              <a:gdLst/>
              <a:ahLst/>
              <a:cxnLst/>
              <a:rect l="l" t="t" r="r" b="b"/>
              <a:pathLst>
                <a:path w="3877" h="7351" extrusionOk="0">
                  <a:moveTo>
                    <a:pt x="630" y="1"/>
                  </a:moveTo>
                  <a:lnTo>
                    <a:pt x="1" y="630"/>
                  </a:lnTo>
                  <a:lnTo>
                    <a:pt x="1" y="6722"/>
                  </a:lnTo>
                  <a:lnTo>
                    <a:pt x="630" y="7350"/>
                  </a:lnTo>
                  <a:lnTo>
                    <a:pt x="3247" y="7350"/>
                  </a:lnTo>
                  <a:lnTo>
                    <a:pt x="3876" y="6722"/>
                  </a:lnTo>
                  <a:lnTo>
                    <a:pt x="3876" y="630"/>
                  </a:lnTo>
                  <a:lnTo>
                    <a:pt x="3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6731964" y="3689612"/>
              <a:ext cx="373468" cy="338642"/>
            </a:xfrm>
            <a:custGeom>
              <a:avLst/>
              <a:gdLst/>
              <a:ahLst/>
              <a:cxnLst/>
              <a:rect l="l" t="t" r="r" b="b"/>
              <a:pathLst>
                <a:path w="8107" h="7351" extrusionOk="0">
                  <a:moveTo>
                    <a:pt x="308" y="1"/>
                  </a:moveTo>
                  <a:lnTo>
                    <a:pt x="1" y="478"/>
                  </a:lnTo>
                  <a:lnTo>
                    <a:pt x="1" y="6873"/>
                  </a:lnTo>
                  <a:lnTo>
                    <a:pt x="308" y="7350"/>
                  </a:lnTo>
                  <a:lnTo>
                    <a:pt x="7800" y="7350"/>
                  </a:lnTo>
                  <a:lnTo>
                    <a:pt x="8107" y="6873"/>
                  </a:lnTo>
                  <a:lnTo>
                    <a:pt x="8107" y="478"/>
                  </a:lnTo>
                  <a:lnTo>
                    <a:pt x="7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7315888" y="3750894"/>
              <a:ext cx="249061" cy="135225"/>
            </a:xfrm>
            <a:custGeom>
              <a:avLst/>
              <a:gdLst/>
              <a:ahLst/>
              <a:cxnLst/>
              <a:rect l="l" t="t" r="r" b="b"/>
              <a:pathLst>
                <a:path w="5632" h="3058" extrusionOk="0">
                  <a:moveTo>
                    <a:pt x="504" y="0"/>
                  </a:moveTo>
                  <a:cubicBezTo>
                    <a:pt x="227" y="0"/>
                    <a:pt x="1" y="225"/>
                    <a:pt x="1" y="503"/>
                  </a:cubicBezTo>
                  <a:lnTo>
                    <a:pt x="1" y="2554"/>
                  </a:lnTo>
                  <a:cubicBezTo>
                    <a:pt x="1" y="2832"/>
                    <a:pt x="226" y="3058"/>
                    <a:pt x="504" y="3058"/>
                  </a:cubicBezTo>
                  <a:lnTo>
                    <a:pt x="5128" y="3058"/>
                  </a:lnTo>
                  <a:cubicBezTo>
                    <a:pt x="5406" y="3058"/>
                    <a:pt x="5631" y="2832"/>
                    <a:pt x="5631" y="2554"/>
                  </a:cubicBezTo>
                  <a:lnTo>
                    <a:pt x="5631" y="503"/>
                  </a:lnTo>
                  <a:cubicBezTo>
                    <a:pt x="5631" y="225"/>
                    <a:pt x="5406" y="0"/>
                    <a:pt x="5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7564915" y="3801572"/>
              <a:ext cx="236679" cy="33873"/>
            </a:xfrm>
            <a:custGeom>
              <a:avLst/>
              <a:gdLst/>
              <a:ahLst/>
              <a:cxnLst/>
              <a:rect l="l" t="t" r="r" b="b"/>
              <a:pathLst>
                <a:path w="5352" h="766" extrusionOk="0">
                  <a:moveTo>
                    <a:pt x="0" y="0"/>
                  </a:moveTo>
                  <a:lnTo>
                    <a:pt x="0" y="765"/>
                  </a:lnTo>
                  <a:lnTo>
                    <a:pt x="5352" y="765"/>
                  </a:lnTo>
                  <a:lnTo>
                    <a:pt x="5352"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7801559" y="3698094"/>
              <a:ext cx="209615" cy="240822"/>
            </a:xfrm>
            <a:custGeom>
              <a:avLst/>
              <a:gdLst/>
              <a:ahLst/>
              <a:cxnLst/>
              <a:rect l="l" t="t" r="r" b="b"/>
              <a:pathLst>
                <a:path w="4740" h="5446" extrusionOk="0">
                  <a:moveTo>
                    <a:pt x="2723" y="0"/>
                  </a:moveTo>
                  <a:cubicBezTo>
                    <a:pt x="1221" y="0"/>
                    <a:pt x="1" y="1222"/>
                    <a:pt x="1" y="2723"/>
                  </a:cubicBezTo>
                  <a:cubicBezTo>
                    <a:pt x="1" y="4225"/>
                    <a:pt x="1221" y="5446"/>
                    <a:pt x="2723" y="5446"/>
                  </a:cubicBezTo>
                  <a:cubicBezTo>
                    <a:pt x="3429" y="5446"/>
                    <a:pt x="4100" y="5175"/>
                    <a:pt x="4611" y="4683"/>
                  </a:cubicBezTo>
                  <a:lnTo>
                    <a:pt x="4739" y="4560"/>
                  </a:lnTo>
                  <a:lnTo>
                    <a:pt x="3905" y="4195"/>
                  </a:lnTo>
                  <a:cubicBezTo>
                    <a:pt x="3570" y="4465"/>
                    <a:pt x="3156" y="4612"/>
                    <a:pt x="2723" y="4612"/>
                  </a:cubicBezTo>
                  <a:cubicBezTo>
                    <a:pt x="1681" y="4612"/>
                    <a:pt x="835" y="3765"/>
                    <a:pt x="835" y="2723"/>
                  </a:cubicBezTo>
                  <a:cubicBezTo>
                    <a:pt x="835" y="1681"/>
                    <a:pt x="1681" y="834"/>
                    <a:pt x="2723" y="834"/>
                  </a:cubicBezTo>
                  <a:cubicBezTo>
                    <a:pt x="3156" y="834"/>
                    <a:pt x="3570" y="981"/>
                    <a:pt x="3905" y="1252"/>
                  </a:cubicBezTo>
                  <a:lnTo>
                    <a:pt x="4739" y="886"/>
                  </a:lnTo>
                  <a:lnTo>
                    <a:pt x="4611" y="763"/>
                  </a:lnTo>
                  <a:cubicBezTo>
                    <a:pt x="4100" y="271"/>
                    <a:pt x="3429" y="0"/>
                    <a:pt x="2723"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45"/>
            <p:cNvGrpSpPr/>
            <p:nvPr/>
          </p:nvGrpSpPr>
          <p:grpSpPr>
            <a:xfrm>
              <a:off x="6876026" y="3191828"/>
              <a:ext cx="290472" cy="290530"/>
              <a:chOff x="2184800" y="3344100"/>
              <a:chExt cx="63350" cy="63375"/>
            </a:xfrm>
          </p:grpSpPr>
          <p:sp>
            <p:nvSpPr>
              <p:cNvPr id="1521" name="Google Shape;1521;p45"/>
              <p:cNvSpPr/>
              <p:nvPr/>
            </p:nvSpPr>
            <p:spPr>
              <a:xfrm>
                <a:off x="2184800" y="3344100"/>
                <a:ext cx="63350" cy="63375"/>
              </a:xfrm>
              <a:custGeom>
                <a:avLst/>
                <a:gdLst/>
                <a:ahLst/>
                <a:cxnLst/>
                <a:rect l="l" t="t" r="r" b="b"/>
                <a:pathLst>
                  <a:path w="2534" h="2535" extrusionOk="0">
                    <a:moveTo>
                      <a:pt x="1267" y="1"/>
                    </a:moveTo>
                    <a:cubicBezTo>
                      <a:pt x="568" y="1"/>
                      <a:pt x="0" y="567"/>
                      <a:pt x="0" y="1267"/>
                    </a:cubicBezTo>
                    <a:cubicBezTo>
                      <a:pt x="0" y="1967"/>
                      <a:pt x="568" y="2534"/>
                      <a:pt x="1267" y="2534"/>
                    </a:cubicBezTo>
                    <a:cubicBezTo>
                      <a:pt x="1966" y="2534"/>
                      <a:pt x="2534" y="1967"/>
                      <a:pt x="2534" y="1267"/>
                    </a:cubicBezTo>
                    <a:cubicBezTo>
                      <a:pt x="2534" y="567"/>
                      <a:pt x="1966" y="1"/>
                      <a:pt x="1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2192475" y="3370275"/>
                <a:ext cx="48000" cy="29525"/>
              </a:xfrm>
              <a:custGeom>
                <a:avLst/>
                <a:gdLst/>
                <a:ahLst/>
                <a:cxnLst/>
                <a:rect l="l" t="t" r="r" b="b"/>
                <a:pathLst>
                  <a:path w="1920" h="1181" extrusionOk="0">
                    <a:moveTo>
                      <a:pt x="27" y="1"/>
                    </a:moveTo>
                    <a:cubicBezTo>
                      <a:pt x="11" y="71"/>
                      <a:pt x="0" y="145"/>
                      <a:pt x="0" y="220"/>
                    </a:cubicBezTo>
                    <a:cubicBezTo>
                      <a:pt x="0" y="750"/>
                      <a:pt x="430" y="1180"/>
                      <a:pt x="960" y="1180"/>
                    </a:cubicBezTo>
                    <a:cubicBezTo>
                      <a:pt x="1490" y="1180"/>
                      <a:pt x="1920" y="750"/>
                      <a:pt x="1920" y="220"/>
                    </a:cubicBezTo>
                    <a:cubicBezTo>
                      <a:pt x="1920" y="145"/>
                      <a:pt x="1909" y="71"/>
                      <a:pt x="1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2222800" y="3379025"/>
                <a:ext cx="9750" cy="9725"/>
              </a:xfrm>
              <a:custGeom>
                <a:avLst/>
                <a:gdLst/>
                <a:ahLst/>
                <a:cxnLst/>
                <a:rect l="l" t="t" r="r" b="b"/>
                <a:pathLst>
                  <a:path w="390" h="389" extrusionOk="0">
                    <a:moveTo>
                      <a:pt x="195" y="0"/>
                    </a:moveTo>
                    <a:cubicBezTo>
                      <a:pt x="88" y="0"/>
                      <a:pt x="1" y="87"/>
                      <a:pt x="1" y="195"/>
                    </a:cubicBezTo>
                    <a:cubicBezTo>
                      <a:pt x="1" y="302"/>
                      <a:pt x="88" y="389"/>
                      <a:pt x="195" y="389"/>
                    </a:cubicBezTo>
                    <a:cubicBezTo>
                      <a:pt x="303" y="389"/>
                      <a:pt x="390" y="302"/>
                      <a:pt x="390" y="195"/>
                    </a:cubicBezTo>
                    <a:cubicBezTo>
                      <a:pt x="390" y="87"/>
                      <a:pt x="303"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 name="Google Shape;1182;p44">
            <a:extLst>
              <a:ext uri="{FF2B5EF4-FFF2-40B4-BE49-F238E27FC236}">
                <a16:creationId xmlns="" xmlns:a16="http://schemas.microsoft.com/office/drawing/2014/main" id="{E1D66943-14B3-43A4-83EC-F8F2F75293CD}"/>
              </a:ext>
            </a:extLst>
          </p:cNvPr>
          <p:cNvSpPr/>
          <p:nvPr/>
        </p:nvSpPr>
        <p:spPr>
          <a:xfrm>
            <a:off x="2876603" y="1022450"/>
            <a:ext cx="3214674" cy="534251"/>
          </a:xfrm>
          <a:prstGeom prst="rect">
            <a:avLst/>
          </a:prstGeom>
        </p:spPr>
        <p:txBody>
          <a:bodyPr>
            <a:prstTxWarp prst="textPlain">
              <a:avLst/>
            </a:prstTxWarp>
          </a:bodyPr>
          <a:lstStyle/>
          <a:p>
            <a:pPr lvl="0" algn="ctr"/>
            <a:r>
              <a:rPr b="0" i="0" dirty="0">
                <a:ln w="19050" cap="flat" cmpd="sng">
                  <a:solidFill>
                    <a:schemeClr val="dk2"/>
                  </a:solidFill>
                  <a:prstDash val="solid"/>
                  <a:round/>
                  <a:headEnd type="none" w="sm" len="sm"/>
                  <a:tailEnd type="none" w="sm" len="sm"/>
                </a:ln>
                <a:noFill/>
                <a:latin typeface="Bungee"/>
              </a:rPr>
              <a:t>thanks!</a:t>
            </a:r>
          </a:p>
        </p:txBody>
      </p:sp>
      <p:sp>
        <p:nvSpPr>
          <p:cNvPr id="204" name="Google Shape;1179;p44">
            <a:extLst>
              <a:ext uri="{FF2B5EF4-FFF2-40B4-BE49-F238E27FC236}">
                <a16:creationId xmlns="" xmlns:a16="http://schemas.microsoft.com/office/drawing/2014/main" id="{C767DB4D-C6EF-4D9B-9458-B5D3A9C4A8B4}"/>
              </a:ext>
            </a:extLst>
          </p:cNvPr>
          <p:cNvSpPr txBox="1">
            <a:spLocks/>
          </p:cNvSpPr>
          <p:nvPr/>
        </p:nvSpPr>
        <p:spPr>
          <a:xfrm>
            <a:off x="2964663" y="312902"/>
            <a:ext cx="3214674" cy="82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Bungee"/>
              <a:buNone/>
              <a:defRPr sz="3000" b="0" i="0" u="none" strike="noStrike" cap="none">
                <a:solidFill>
                  <a:schemeClr val="dk2"/>
                </a:solidFill>
                <a:latin typeface="Bungee"/>
                <a:ea typeface="Bungee"/>
                <a:cs typeface="Bungee"/>
                <a:sym typeface="Bungee"/>
              </a:defRPr>
            </a:lvl1pPr>
            <a:lvl2pPr marR="0" lvl="1"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2pPr>
            <a:lvl3pPr marR="0" lvl="2"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3pPr>
            <a:lvl4pPr marR="0" lvl="3"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4pPr>
            <a:lvl5pPr marR="0" lvl="4"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5pPr>
            <a:lvl6pPr marR="0" lvl="5"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6pPr>
            <a:lvl7pPr marR="0" lvl="6"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7pPr>
            <a:lvl8pPr marR="0" lvl="7"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8pPr>
            <a:lvl9pPr marR="0" lvl="8" algn="l" rtl="0">
              <a:lnSpc>
                <a:spcPct val="100000"/>
              </a:lnSpc>
              <a:spcBef>
                <a:spcPts val="0"/>
              </a:spcBef>
              <a:spcAft>
                <a:spcPts val="0"/>
              </a:spcAft>
              <a:buClr>
                <a:schemeClr val="dk2"/>
              </a:buClr>
              <a:buSzPts val="3500"/>
              <a:buFont typeface="Bungee"/>
              <a:buNone/>
              <a:defRPr sz="3500" b="0" i="0" u="none" strike="noStrike" cap="none">
                <a:solidFill>
                  <a:schemeClr val="dk2"/>
                </a:solidFill>
                <a:latin typeface="Bungee"/>
                <a:ea typeface="Bungee"/>
                <a:cs typeface="Bungee"/>
                <a:sym typeface="Bungee"/>
              </a:defRPr>
            </a:lvl9pPr>
          </a:lstStyle>
          <a:p>
            <a:pPr algn="l"/>
            <a:r>
              <a:rPr lang="en-US" sz="5000" dirty="0" err="1"/>
              <a:t>tHANKS</a:t>
            </a:r>
            <a:r>
              <a:rPr lang="en-US" sz="50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6"/>
          <p:cNvSpPr txBox="1">
            <a:spLocks noGrp="1"/>
          </p:cNvSpPr>
          <p:nvPr>
            <p:ph type="title"/>
          </p:nvPr>
        </p:nvSpPr>
        <p:spPr>
          <a:xfrm>
            <a:off x="720000" y="2045579"/>
            <a:ext cx="4405250" cy="7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pengantar</a:t>
            </a:r>
            <a:endParaRPr dirty="0"/>
          </a:p>
        </p:txBody>
      </p:sp>
      <p:sp>
        <p:nvSpPr>
          <p:cNvPr id="574" name="Google Shape;574;p26"/>
          <p:cNvSpPr txBox="1">
            <a:spLocks noGrp="1"/>
          </p:cNvSpPr>
          <p:nvPr>
            <p:ph type="title" idx="2"/>
          </p:nvPr>
        </p:nvSpPr>
        <p:spPr>
          <a:xfrm>
            <a:off x="719999" y="1203779"/>
            <a:ext cx="315376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t>
            </a:r>
            <a:r>
              <a:rPr lang="en" dirty="0"/>
              <a:t>ab 1</a:t>
            </a:r>
            <a:endParaRPr dirty="0"/>
          </a:p>
        </p:txBody>
      </p:sp>
      <p:sp>
        <p:nvSpPr>
          <p:cNvPr id="575" name="Google Shape;575;p26"/>
          <p:cNvSpPr txBox="1">
            <a:spLocks noGrp="1"/>
          </p:cNvSpPr>
          <p:nvPr>
            <p:ph type="subTitle" idx="1"/>
          </p:nvPr>
        </p:nvSpPr>
        <p:spPr>
          <a:xfrm>
            <a:off x="720000" y="3484804"/>
            <a:ext cx="68388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4TKRA </a:t>
            </a:r>
            <a:r>
              <a:rPr lang="en-US" dirty="0" err="1"/>
              <a:t>Manajemen</a:t>
            </a:r>
            <a:r>
              <a:rPr lang="en-US" dirty="0"/>
              <a:t> </a:t>
            </a:r>
            <a:r>
              <a:rPr lang="en-US" dirty="0" err="1"/>
              <a:t>Proyek</a:t>
            </a:r>
            <a:endParaRPr dirty="0"/>
          </a:p>
        </p:txBody>
      </p:sp>
      <p:sp>
        <p:nvSpPr>
          <p:cNvPr id="576" name="Google Shape;576;p26"/>
          <p:cNvSpPr/>
          <p:nvPr/>
        </p:nvSpPr>
        <p:spPr>
          <a:xfrm>
            <a:off x="842775" y="2771279"/>
            <a:ext cx="4137350" cy="466951"/>
          </a:xfrm>
          <a:prstGeom prst="rect">
            <a:avLst/>
          </a:prstGeom>
        </p:spPr>
        <p:txBody>
          <a:bodyPr>
            <a:prstTxWarp prst="textPlain">
              <a:avLst/>
            </a:prstTxWarp>
          </a:bodyPr>
          <a:lstStyle/>
          <a:p>
            <a:pPr lvl="0" algn="ctr"/>
            <a:r>
              <a:rPr lang="en-US" b="0" i="0" dirty="0" err="1">
                <a:ln w="19050" cap="flat" cmpd="sng">
                  <a:solidFill>
                    <a:schemeClr val="dk2"/>
                  </a:solidFill>
                  <a:prstDash val="solid"/>
                  <a:round/>
                  <a:headEnd type="none" w="sm" len="sm"/>
                  <a:tailEnd type="none" w="sm" len="sm"/>
                </a:ln>
                <a:noFill/>
                <a:latin typeface="Bungee"/>
              </a:rPr>
              <a:t>pengantar</a:t>
            </a:r>
            <a:endParaRPr b="0" i="0" dirty="0">
              <a:ln w="19050" cap="flat" cmpd="sng">
                <a:solidFill>
                  <a:schemeClr val="dk2"/>
                </a:solidFill>
                <a:prstDash val="solid"/>
                <a:round/>
                <a:headEnd type="none" w="sm" len="sm"/>
                <a:tailEnd type="none" w="sm" len="sm"/>
              </a:ln>
              <a:noFill/>
              <a:latin typeface="Bungee"/>
            </a:endParaRPr>
          </a:p>
        </p:txBody>
      </p:sp>
      <p:sp>
        <p:nvSpPr>
          <p:cNvPr id="577" name="Google Shape;577;p26"/>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6"/>
          <p:cNvGrpSpPr/>
          <p:nvPr/>
        </p:nvGrpSpPr>
        <p:grpSpPr>
          <a:xfrm flipH="1">
            <a:off x="6192902" y="3130927"/>
            <a:ext cx="1046117" cy="1906590"/>
            <a:chOff x="7789950" y="3295743"/>
            <a:chExt cx="955619" cy="1741656"/>
          </a:xfrm>
        </p:grpSpPr>
        <p:sp>
          <p:nvSpPr>
            <p:cNvPr id="579" name="Google Shape;579;p26"/>
            <p:cNvSpPr/>
            <p:nvPr/>
          </p:nvSpPr>
          <p:spPr>
            <a:xfrm>
              <a:off x="7958347" y="4658721"/>
              <a:ext cx="640135" cy="211099"/>
            </a:xfrm>
            <a:custGeom>
              <a:avLst/>
              <a:gdLst/>
              <a:ahLst/>
              <a:cxnLst/>
              <a:rect l="l" t="t" r="r" b="b"/>
              <a:pathLst>
                <a:path w="12488" h="4118" extrusionOk="0">
                  <a:moveTo>
                    <a:pt x="10949" y="551"/>
                  </a:moveTo>
                  <a:lnTo>
                    <a:pt x="7271" y="3567"/>
                  </a:lnTo>
                  <a:lnTo>
                    <a:pt x="5216" y="3567"/>
                  </a:lnTo>
                  <a:lnTo>
                    <a:pt x="1538" y="551"/>
                  </a:lnTo>
                  <a:close/>
                  <a:moveTo>
                    <a:pt x="0" y="1"/>
                  </a:moveTo>
                  <a:lnTo>
                    <a:pt x="5019" y="4117"/>
                  </a:lnTo>
                  <a:lnTo>
                    <a:pt x="7469" y="4117"/>
                  </a:lnTo>
                  <a:lnTo>
                    <a:pt x="12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7934253" y="4897914"/>
              <a:ext cx="666483" cy="111240"/>
            </a:xfrm>
            <a:custGeom>
              <a:avLst/>
              <a:gdLst/>
              <a:ahLst/>
              <a:cxnLst/>
              <a:rect l="l" t="t" r="r" b="b"/>
              <a:pathLst>
                <a:path w="13002" h="2170" extrusionOk="0">
                  <a:moveTo>
                    <a:pt x="1084" y="1"/>
                  </a:moveTo>
                  <a:cubicBezTo>
                    <a:pt x="487" y="1"/>
                    <a:pt x="0" y="488"/>
                    <a:pt x="0" y="1085"/>
                  </a:cubicBezTo>
                  <a:cubicBezTo>
                    <a:pt x="0" y="1684"/>
                    <a:pt x="487" y="2170"/>
                    <a:pt x="1084" y="2170"/>
                  </a:cubicBezTo>
                  <a:lnTo>
                    <a:pt x="11917" y="2170"/>
                  </a:lnTo>
                  <a:cubicBezTo>
                    <a:pt x="12515" y="2170"/>
                    <a:pt x="13002" y="1684"/>
                    <a:pt x="13002" y="1085"/>
                  </a:cubicBezTo>
                  <a:cubicBezTo>
                    <a:pt x="13002" y="488"/>
                    <a:pt x="12515" y="1"/>
                    <a:pt x="11917"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7906059" y="4869770"/>
              <a:ext cx="722869" cy="167628"/>
            </a:xfrm>
            <a:custGeom>
              <a:avLst/>
              <a:gdLst/>
              <a:ahLst/>
              <a:cxnLst/>
              <a:rect l="l" t="t" r="r" b="b"/>
              <a:pathLst>
                <a:path w="14102" h="3270" extrusionOk="0">
                  <a:moveTo>
                    <a:pt x="12467" y="550"/>
                  </a:moveTo>
                  <a:cubicBezTo>
                    <a:pt x="13065" y="550"/>
                    <a:pt x="13552" y="1037"/>
                    <a:pt x="13552" y="1634"/>
                  </a:cubicBezTo>
                  <a:cubicBezTo>
                    <a:pt x="13552" y="2233"/>
                    <a:pt x="13065" y="2719"/>
                    <a:pt x="12467" y="2719"/>
                  </a:cubicBezTo>
                  <a:lnTo>
                    <a:pt x="1634" y="2719"/>
                  </a:lnTo>
                  <a:cubicBezTo>
                    <a:pt x="1037" y="2719"/>
                    <a:pt x="550" y="2233"/>
                    <a:pt x="550" y="1634"/>
                  </a:cubicBezTo>
                  <a:cubicBezTo>
                    <a:pt x="550" y="1037"/>
                    <a:pt x="1037" y="550"/>
                    <a:pt x="1634" y="550"/>
                  </a:cubicBezTo>
                  <a:close/>
                  <a:moveTo>
                    <a:pt x="1634" y="0"/>
                  </a:moveTo>
                  <a:cubicBezTo>
                    <a:pt x="732" y="0"/>
                    <a:pt x="0" y="732"/>
                    <a:pt x="0" y="1634"/>
                  </a:cubicBezTo>
                  <a:cubicBezTo>
                    <a:pt x="0" y="2538"/>
                    <a:pt x="732" y="3270"/>
                    <a:pt x="1634" y="3270"/>
                  </a:cubicBezTo>
                  <a:lnTo>
                    <a:pt x="12467" y="3270"/>
                  </a:lnTo>
                  <a:cubicBezTo>
                    <a:pt x="13370" y="3270"/>
                    <a:pt x="14102" y="2538"/>
                    <a:pt x="14102" y="1634"/>
                  </a:cubicBezTo>
                  <a:cubicBezTo>
                    <a:pt x="14102" y="732"/>
                    <a:pt x="13370" y="0"/>
                    <a:pt x="12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7946044" y="4908884"/>
              <a:ext cx="89397" cy="89351"/>
            </a:xfrm>
            <a:custGeom>
              <a:avLst/>
              <a:gdLst/>
              <a:ahLst/>
              <a:cxnLst/>
              <a:rect l="l" t="t" r="r" b="b"/>
              <a:pathLst>
                <a:path w="1744" h="1743" extrusionOk="0">
                  <a:moveTo>
                    <a:pt x="872" y="1"/>
                  </a:moveTo>
                  <a:cubicBezTo>
                    <a:pt x="391" y="1"/>
                    <a:pt x="1" y="391"/>
                    <a:pt x="1" y="871"/>
                  </a:cubicBezTo>
                  <a:cubicBezTo>
                    <a:pt x="1" y="1352"/>
                    <a:pt x="391"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7973162" y="4936002"/>
              <a:ext cx="35164" cy="35115"/>
            </a:xfrm>
            <a:custGeom>
              <a:avLst/>
              <a:gdLst/>
              <a:ahLst/>
              <a:cxnLst/>
              <a:rect l="l" t="t" r="r" b="b"/>
              <a:pathLst>
                <a:path w="686" h="685" extrusionOk="0">
                  <a:moveTo>
                    <a:pt x="343" y="0"/>
                  </a:moveTo>
                  <a:cubicBezTo>
                    <a:pt x="154" y="0"/>
                    <a:pt x="1" y="153"/>
                    <a:pt x="1" y="342"/>
                  </a:cubicBezTo>
                  <a:cubicBezTo>
                    <a:pt x="1" y="531"/>
                    <a:pt x="154" y="684"/>
                    <a:pt x="343" y="684"/>
                  </a:cubicBezTo>
                  <a:cubicBezTo>
                    <a:pt x="532" y="684"/>
                    <a:pt x="685" y="531"/>
                    <a:pt x="685" y="342"/>
                  </a:cubicBezTo>
                  <a:cubicBezTo>
                    <a:pt x="685" y="154"/>
                    <a:pt x="532"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8056207"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8083324"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8166215" y="4908730"/>
              <a:ext cx="89346" cy="89351"/>
            </a:xfrm>
            <a:custGeom>
              <a:avLst/>
              <a:gdLst/>
              <a:ahLst/>
              <a:cxnLst/>
              <a:rect l="l" t="t" r="r" b="b"/>
              <a:pathLst>
                <a:path w="1743" h="1743" extrusionOk="0">
                  <a:moveTo>
                    <a:pt x="871" y="1"/>
                  </a:moveTo>
                  <a:cubicBezTo>
                    <a:pt x="390" y="1"/>
                    <a:pt x="0" y="391"/>
                    <a:pt x="0" y="872"/>
                  </a:cubicBezTo>
                  <a:cubicBezTo>
                    <a:pt x="0" y="1353"/>
                    <a:pt x="390" y="1743"/>
                    <a:pt x="871" y="1743"/>
                  </a:cubicBezTo>
                  <a:cubicBezTo>
                    <a:pt x="1353" y="1743"/>
                    <a:pt x="1742" y="1353"/>
                    <a:pt x="1742" y="872"/>
                  </a:cubicBezTo>
                  <a:cubicBezTo>
                    <a:pt x="1742" y="391"/>
                    <a:pt x="1353" y="1"/>
                    <a:pt x="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a:off x="8193333" y="4935899"/>
              <a:ext cx="35062" cy="35064"/>
            </a:xfrm>
            <a:custGeom>
              <a:avLst/>
              <a:gdLst/>
              <a:ahLst/>
              <a:cxnLst/>
              <a:rect l="l" t="t" r="r" b="b"/>
              <a:pathLst>
                <a:path w="684" h="684" extrusionOk="0">
                  <a:moveTo>
                    <a:pt x="342" y="0"/>
                  </a:moveTo>
                  <a:cubicBezTo>
                    <a:pt x="154" y="0"/>
                    <a:pt x="1" y="153"/>
                    <a:pt x="1" y="342"/>
                  </a:cubicBezTo>
                  <a:cubicBezTo>
                    <a:pt x="1" y="530"/>
                    <a:pt x="154" y="683"/>
                    <a:pt x="342" y="683"/>
                  </a:cubicBezTo>
                  <a:cubicBezTo>
                    <a:pt x="531" y="683"/>
                    <a:pt x="684" y="530"/>
                    <a:pt x="684" y="342"/>
                  </a:cubicBezTo>
                  <a:cubicBezTo>
                    <a:pt x="684" y="153"/>
                    <a:pt x="531" y="0"/>
                    <a:pt x="342"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8278377"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8305546" y="4936002"/>
              <a:ext cx="35062" cy="35115"/>
            </a:xfrm>
            <a:custGeom>
              <a:avLst/>
              <a:gdLst/>
              <a:ahLst/>
              <a:cxnLst/>
              <a:rect l="l" t="t" r="r" b="b"/>
              <a:pathLst>
                <a:path w="684" h="685" extrusionOk="0">
                  <a:moveTo>
                    <a:pt x="342" y="0"/>
                  </a:moveTo>
                  <a:cubicBezTo>
                    <a:pt x="153" y="0"/>
                    <a:pt x="0" y="153"/>
                    <a:pt x="0" y="342"/>
                  </a:cubicBezTo>
                  <a:cubicBezTo>
                    <a:pt x="0" y="531"/>
                    <a:pt x="153" y="684"/>
                    <a:pt x="342" y="684"/>
                  </a:cubicBezTo>
                  <a:cubicBezTo>
                    <a:pt x="530" y="684"/>
                    <a:pt x="683" y="531"/>
                    <a:pt x="683" y="342"/>
                  </a:cubicBezTo>
                  <a:cubicBezTo>
                    <a:pt x="683" y="154"/>
                    <a:pt x="530" y="0"/>
                    <a:pt x="342"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8386592"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8413710"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8494807" y="4908884"/>
              <a:ext cx="89346" cy="89351"/>
            </a:xfrm>
            <a:custGeom>
              <a:avLst/>
              <a:gdLst/>
              <a:ahLst/>
              <a:cxnLst/>
              <a:rect l="l" t="t" r="r" b="b"/>
              <a:pathLst>
                <a:path w="1743" h="1743" extrusionOk="0">
                  <a:moveTo>
                    <a:pt x="872" y="1"/>
                  </a:moveTo>
                  <a:cubicBezTo>
                    <a:pt x="390" y="1"/>
                    <a:pt x="0" y="391"/>
                    <a:pt x="0" y="871"/>
                  </a:cubicBezTo>
                  <a:cubicBezTo>
                    <a:pt x="0" y="1352"/>
                    <a:pt x="390" y="1743"/>
                    <a:pt x="872" y="1743"/>
                  </a:cubicBezTo>
                  <a:cubicBezTo>
                    <a:pt x="1352" y="1743"/>
                    <a:pt x="1742" y="1352"/>
                    <a:pt x="1742" y="871"/>
                  </a:cubicBezTo>
                  <a:cubicBezTo>
                    <a:pt x="1742" y="391"/>
                    <a:pt x="1352"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8521925"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5" y="531"/>
                    <a:pt x="685" y="342"/>
                  </a:cubicBezTo>
                  <a:cubicBezTo>
                    <a:pt x="685"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8527564" y="3812986"/>
              <a:ext cx="156753" cy="288608"/>
            </a:xfrm>
            <a:custGeom>
              <a:avLst/>
              <a:gdLst/>
              <a:ahLst/>
              <a:cxnLst/>
              <a:rect l="l" t="t" r="r" b="b"/>
              <a:pathLst>
                <a:path w="3058" h="5630" extrusionOk="0">
                  <a:moveTo>
                    <a:pt x="504" y="0"/>
                  </a:moveTo>
                  <a:cubicBezTo>
                    <a:pt x="225" y="0"/>
                    <a:pt x="0" y="226"/>
                    <a:pt x="0" y="504"/>
                  </a:cubicBezTo>
                  <a:lnTo>
                    <a:pt x="0" y="5126"/>
                  </a:lnTo>
                  <a:cubicBezTo>
                    <a:pt x="0" y="5404"/>
                    <a:pt x="225" y="5630"/>
                    <a:pt x="504" y="5630"/>
                  </a:cubicBezTo>
                  <a:lnTo>
                    <a:pt x="2554" y="5630"/>
                  </a:lnTo>
                  <a:cubicBezTo>
                    <a:pt x="2832" y="5630"/>
                    <a:pt x="3058" y="5404"/>
                    <a:pt x="3058" y="5126"/>
                  </a:cubicBezTo>
                  <a:lnTo>
                    <a:pt x="3058" y="504"/>
                  </a:lnTo>
                  <a:cubicBezTo>
                    <a:pt x="3058" y="226"/>
                    <a:pt x="2832"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8586310" y="3538627"/>
              <a:ext cx="39265" cy="274408"/>
            </a:xfrm>
            <a:custGeom>
              <a:avLst/>
              <a:gdLst/>
              <a:ahLst/>
              <a:cxnLst/>
              <a:rect l="l" t="t" r="r" b="b"/>
              <a:pathLst>
                <a:path w="766" h="5353" extrusionOk="0">
                  <a:moveTo>
                    <a:pt x="0" y="1"/>
                  </a:moveTo>
                  <a:lnTo>
                    <a:pt x="0"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8466356" y="3295743"/>
              <a:ext cx="279213" cy="242933"/>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4" y="129"/>
                  </a:cubicBezTo>
                  <a:lnTo>
                    <a:pt x="4560" y="1"/>
                  </a:lnTo>
                  <a:lnTo>
                    <a:pt x="4195" y="835"/>
                  </a:lnTo>
                  <a:cubicBezTo>
                    <a:pt x="4465" y="1170"/>
                    <a:pt x="4612" y="1583"/>
                    <a:pt x="4612" y="2016"/>
                  </a:cubicBezTo>
                  <a:cubicBezTo>
                    <a:pt x="4612" y="3057"/>
                    <a:pt x="3765" y="3905"/>
                    <a:pt x="2723" y="3905"/>
                  </a:cubicBezTo>
                  <a:cubicBezTo>
                    <a:pt x="1681" y="3905"/>
                    <a:pt x="834" y="3057"/>
                    <a:pt x="834" y="2016"/>
                  </a:cubicBezTo>
                  <a:cubicBezTo>
                    <a:pt x="834"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7851157" y="3812986"/>
              <a:ext cx="156753" cy="288608"/>
            </a:xfrm>
            <a:custGeom>
              <a:avLst/>
              <a:gdLst/>
              <a:ahLst/>
              <a:cxnLst/>
              <a:rect l="l" t="t" r="r" b="b"/>
              <a:pathLst>
                <a:path w="3058" h="5630" extrusionOk="0">
                  <a:moveTo>
                    <a:pt x="504" y="0"/>
                  </a:moveTo>
                  <a:cubicBezTo>
                    <a:pt x="226" y="0"/>
                    <a:pt x="0" y="226"/>
                    <a:pt x="0" y="504"/>
                  </a:cubicBezTo>
                  <a:lnTo>
                    <a:pt x="0" y="5126"/>
                  </a:lnTo>
                  <a:cubicBezTo>
                    <a:pt x="0" y="5404"/>
                    <a:pt x="226" y="5630"/>
                    <a:pt x="504" y="5630"/>
                  </a:cubicBezTo>
                  <a:lnTo>
                    <a:pt x="2554" y="5630"/>
                  </a:lnTo>
                  <a:cubicBezTo>
                    <a:pt x="2833" y="5630"/>
                    <a:pt x="3058" y="5404"/>
                    <a:pt x="3058" y="5126"/>
                  </a:cubicBezTo>
                  <a:lnTo>
                    <a:pt x="3058" y="504"/>
                  </a:lnTo>
                  <a:cubicBezTo>
                    <a:pt x="3058" y="226"/>
                    <a:pt x="2833"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7909904" y="3538627"/>
              <a:ext cx="39265" cy="274408"/>
            </a:xfrm>
            <a:custGeom>
              <a:avLst/>
              <a:gdLst/>
              <a:ahLst/>
              <a:cxnLst/>
              <a:rect l="l" t="t" r="r" b="b"/>
              <a:pathLst>
                <a:path w="766" h="5353" extrusionOk="0">
                  <a:moveTo>
                    <a:pt x="1" y="1"/>
                  </a:moveTo>
                  <a:lnTo>
                    <a:pt x="1"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7789950" y="3295743"/>
              <a:ext cx="279213" cy="242933"/>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3" y="129"/>
                  </a:cubicBezTo>
                  <a:lnTo>
                    <a:pt x="4560" y="1"/>
                  </a:lnTo>
                  <a:lnTo>
                    <a:pt x="4195" y="835"/>
                  </a:lnTo>
                  <a:cubicBezTo>
                    <a:pt x="4466" y="1170"/>
                    <a:pt x="4613" y="1583"/>
                    <a:pt x="4613" y="2016"/>
                  </a:cubicBezTo>
                  <a:cubicBezTo>
                    <a:pt x="4613" y="3057"/>
                    <a:pt x="3765" y="3905"/>
                    <a:pt x="2723" y="3905"/>
                  </a:cubicBezTo>
                  <a:cubicBezTo>
                    <a:pt x="1681" y="3905"/>
                    <a:pt x="835" y="3057"/>
                    <a:pt x="835" y="2016"/>
                  </a:cubicBezTo>
                  <a:cubicBezTo>
                    <a:pt x="835"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225680" y="4686915"/>
              <a:ext cx="105442" cy="154710"/>
            </a:xfrm>
            <a:custGeom>
              <a:avLst/>
              <a:gdLst/>
              <a:ahLst/>
              <a:cxnLst/>
              <a:rect l="l" t="t" r="r" b="b"/>
              <a:pathLst>
                <a:path w="2057" h="3018" extrusionOk="0">
                  <a:moveTo>
                    <a:pt x="0" y="1"/>
                  </a:moveTo>
                  <a:lnTo>
                    <a:pt x="0" y="3017"/>
                  </a:lnTo>
                  <a:lnTo>
                    <a:pt x="2056" y="3017"/>
                  </a:lnTo>
                  <a:lnTo>
                    <a:pt x="20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7985003" y="3422003"/>
              <a:ext cx="571857" cy="624685"/>
            </a:xfrm>
            <a:custGeom>
              <a:avLst/>
              <a:gdLst/>
              <a:ahLst/>
              <a:cxnLst/>
              <a:rect l="l" t="t" r="r" b="b"/>
              <a:pathLst>
                <a:path w="11156" h="12186" extrusionOk="0">
                  <a:moveTo>
                    <a:pt x="5380" y="1"/>
                  </a:moveTo>
                  <a:cubicBezTo>
                    <a:pt x="2409" y="1"/>
                    <a:pt x="0" y="2409"/>
                    <a:pt x="0" y="5380"/>
                  </a:cubicBezTo>
                  <a:lnTo>
                    <a:pt x="0" y="11480"/>
                  </a:lnTo>
                  <a:cubicBezTo>
                    <a:pt x="0" y="11870"/>
                    <a:pt x="317" y="12186"/>
                    <a:pt x="707" y="12186"/>
                  </a:cubicBezTo>
                  <a:lnTo>
                    <a:pt x="10449" y="12186"/>
                  </a:lnTo>
                  <a:cubicBezTo>
                    <a:pt x="10839" y="12186"/>
                    <a:pt x="11156" y="11870"/>
                    <a:pt x="11156" y="11479"/>
                  </a:cubicBezTo>
                  <a:lnTo>
                    <a:pt x="11156" y="5145"/>
                  </a:lnTo>
                  <a:cubicBezTo>
                    <a:pt x="11156" y="2304"/>
                    <a:pt x="8852" y="1"/>
                    <a:pt x="6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8025552" y="3430308"/>
              <a:ext cx="515419" cy="568296"/>
            </a:xfrm>
            <a:custGeom>
              <a:avLst/>
              <a:gdLst/>
              <a:ahLst/>
              <a:cxnLst/>
              <a:rect l="l" t="t" r="r" b="b"/>
              <a:pathLst>
                <a:path w="10055" h="11086" extrusionOk="0">
                  <a:moveTo>
                    <a:pt x="4828" y="0"/>
                  </a:moveTo>
                  <a:cubicBezTo>
                    <a:pt x="2167" y="0"/>
                    <a:pt x="0" y="2167"/>
                    <a:pt x="0" y="4829"/>
                  </a:cubicBezTo>
                  <a:lnTo>
                    <a:pt x="0" y="10929"/>
                  </a:lnTo>
                  <a:cubicBezTo>
                    <a:pt x="0" y="11015"/>
                    <a:pt x="70" y="11085"/>
                    <a:pt x="157" y="11085"/>
                  </a:cubicBezTo>
                  <a:lnTo>
                    <a:pt x="9899" y="11085"/>
                  </a:lnTo>
                  <a:cubicBezTo>
                    <a:pt x="9984" y="11085"/>
                    <a:pt x="10055" y="11015"/>
                    <a:pt x="10055" y="10929"/>
                  </a:cubicBezTo>
                  <a:lnTo>
                    <a:pt x="10055" y="4595"/>
                  </a:lnTo>
                  <a:cubicBezTo>
                    <a:pt x="10055" y="2061"/>
                    <a:pt x="7993" y="0"/>
                    <a:pt x="5461"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8087118" y="3537653"/>
              <a:ext cx="353591" cy="353660"/>
            </a:xfrm>
            <a:custGeom>
              <a:avLst/>
              <a:gdLst/>
              <a:ahLst/>
              <a:cxnLst/>
              <a:rect l="l" t="t" r="r" b="b"/>
              <a:pathLst>
                <a:path w="6898" h="6899" extrusionOk="0">
                  <a:moveTo>
                    <a:pt x="3450" y="0"/>
                  </a:moveTo>
                  <a:cubicBezTo>
                    <a:pt x="1545" y="0"/>
                    <a:pt x="0" y="1545"/>
                    <a:pt x="0" y="3449"/>
                  </a:cubicBezTo>
                  <a:cubicBezTo>
                    <a:pt x="0" y="5354"/>
                    <a:pt x="1545" y="6898"/>
                    <a:pt x="3450" y="6898"/>
                  </a:cubicBezTo>
                  <a:cubicBezTo>
                    <a:pt x="5354" y="6898"/>
                    <a:pt x="6898" y="5354"/>
                    <a:pt x="6898" y="3449"/>
                  </a:cubicBezTo>
                  <a:cubicBezTo>
                    <a:pt x="6898" y="1545"/>
                    <a:pt x="5354" y="0"/>
                    <a:pt x="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8129922" y="3580457"/>
              <a:ext cx="267987" cy="268000"/>
            </a:xfrm>
            <a:custGeom>
              <a:avLst/>
              <a:gdLst/>
              <a:ahLst/>
              <a:cxnLst/>
              <a:rect l="l" t="t" r="r" b="b"/>
              <a:pathLst>
                <a:path w="5228" h="5228" extrusionOk="0">
                  <a:moveTo>
                    <a:pt x="2615" y="1"/>
                  </a:moveTo>
                  <a:cubicBezTo>
                    <a:pt x="1171" y="1"/>
                    <a:pt x="0" y="1171"/>
                    <a:pt x="0" y="2614"/>
                  </a:cubicBezTo>
                  <a:cubicBezTo>
                    <a:pt x="0" y="4058"/>
                    <a:pt x="1171" y="5228"/>
                    <a:pt x="2615" y="5228"/>
                  </a:cubicBezTo>
                  <a:cubicBezTo>
                    <a:pt x="4058" y="5228"/>
                    <a:pt x="5228" y="4058"/>
                    <a:pt x="5228" y="2614"/>
                  </a:cubicBezTo>
                  <a:cubicBezTo>
                    <a:pt x="5228" y="1171"/>
                    <a:pt x="4058" y="1"/>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8299344" y="3623518"/>
              <a:ext cx="54284" cy="54390"/>
            </a:xfrm>
            <a:custGeom>
              <a:avLst/>
              <a:gdLst/>
              <a:ahLst/>
              <a:cxnLst/>
              <a:rect l="l" t="t" r="r" b="b"/>
              <a:pathLst>
                <a:path w="1059" h="1061" extrusionOk="0">
                  <a:moveTo>
                    <a:pt x="529" y="1"/>
                  </a:moveTo>
                  <a:cubicBezTo>
                    <a:pt x="237" y="1"/>
                    <a:pt x="0" y="239"/>
                    <a:pt x="0" y="530"/>
                  </a:cubicBezTo>
                  <a:cubicBezTo>
                    <a:pt x="0" y="823"/>
                    <a:pt x="237" y="1060"/>
                    <a:pt x="529" y="1060"/>
                  </a:cubicBezTo>
                  <a:cubicBezTo>
                    <a:pt x="822" y="1060"/>
                    <a:pt x="1059" y="823"/>
                    <a:pt x="1059" y="530"/>
                  </a:cubicBezTo>
                  <a:cubicBezTo>
                    <a:pt x="1059" y="239"/>
                    <a:pt x="822"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8111826" y="3912641"/>
              <a:ext cx="58026" cy="37678"/>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8176878" y="3912641"/>
              <a:ext cx="58026" cy="37678"/>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8241930" y="3912641"/>
              <a:ext cx="58026" cy="37678"/>
            </a:xfrm>
            <a:custGeom>
              <a:avLst/>
              <a:gdLst/>
              <a:ahLst/>
              <a:cxnLst/>
              <a:rect l="l" t="t" r="r" b="b"/>
              <a:pathLst>
                <a:path w="1132" h="735" extrusionOk="0">
                  <a:moveTo>
                    <a:pt x="1" y="1"/>
                  </a:moveTo>
                  <a:lnTo>
                    <a:pt x="1"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8306982" y="3912641"/>
              <a:ext cx="58026" cy="37678"/>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8372085" y="3912641"/>
              <a:ext cx="58026" cy="37678"/>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850645" y="4017473"/>
              <a:ext cx="833693" cy="641294"/>
            </a:xfrm>
            <a:custGeom>
              <a:avLst/>
              <a:gdLst/>
              <a:ahLst/>
              <a:cxnLst/>
              <a:rect l="l" t="t" r="r" b="b"/>
              <a:pathLst>
                <a:path w="16264" h="12510" extrusionOk="0">
                  <a:moveTo>
                    <a:pt x="1037" y="0"/>
                  </a:moveTo>
                  <a:lnTo>
                    <a:pt x="1" y="1042"/>
                  </a:lnTo>
                  <a:lnTo>
                    <a:pt x="1" y="11468"/>
                  </a:lnTo>
                  <a:lnTo>
                    <a:pt x="1037" y="12510"/>
                  </a:lnTo>
                  <a:lnTo>
                    <a:pt x="15227" y="12510"/>
                  </a:lnTo>
                  <a:lnTo>
                    <a:pt x="16264" y="11468"/>
                  </a:lnTo>
                  <a:lnTo>
                    <a:pt x="16264" y="1042"/>
                  </a:lnTo>
                  <a:lnTo>
                    <a:pt x="15227"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7952247" y="4516364"/>
              <a:ext cx="49312" cy="83507"/>
            </a:xfrm>
            <a:custGeom>
              <a:avLst/>
              <a:gdLst/>
              <a:ahLst/>
              <a:cxnLst/>
              <a:rect l="l" t="t" r="r" b="b"/>
              <a:pathLst>
                <a:path w="962" h="1629" extrusionOk="0">
                  <a:moveTo>
                    <a:pt x="0" y="0"/>
                  </a:moveTo>
                  <a:lnTo>
                    <a:pt x="0" y="1628"/>
                  </a:lnTo>
                  <a:lnTo>
                    <a:pt x="962" y="1628"/>
                  </a:lnTo>
                  <a:lnTo>
                    <a:pt x="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8022476" y="4516364"/>
              <a:ext cx="45980" cy="83507"/>
            </a:xfrm>
            <a:custGeom>
              <a:avLst/>
              <a:gdLst/>
              <a:ahLst/>
              <a:cxnLst/>
              <a:rect l="l" t="t" r="r" b="b"/>
              <a:pathLst>
                <a:path w="897" h="1629" extrusionOk="0">
                  <a:moveTo>
                    <a:pt x="0" y="0"/>
                  </a:moveTo>
                  <a:lnTo>
                    <a:pt x="0" y="1628"/>
                  </a:lnTo>
                  <a:lnTo>
                    <a:pt x="896" y="1628"/>
                  </a:lnTo>
                  <a:lnTo>
                    <a:pt x="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8092603" y="4516364"/>
              <a:ext cx="42751" cy="83507"/>
            </a:xfrm>
            <a:custGeom>
              <a:avLst/>
              <a:gdLst/>
              <a:ahLst/>
              <a:cxnLst/>
              <a:rect l="l" t="t" r="r" b="b"/>
              <a:pathLst>
                <a:path w="834" h="1629" extrusionOk="0">
                  <a:moveTo>
                    <a:pt x="1" y="0"/>
                  </a:moveTo>
                  <a:lnTo>
                    <a:pt x="1" y="1628"/>
                  </a:lnTo>
                  <a:lnTo>
                    <a:pt x="834" y="1628"/>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8162832" y="4516364"/>
              <a:ext cx="39419" cy="83507"/>
            </a:xfrm>
            <a:custGeom>
              <a:avLst/>
              <a:gdLst/>
              <a:ahLst/>
              <a:cxnLst/>
              <a:rect l="l" t="t" r="r" b="b"/>
              <a:pathLst>
                <a:path w="769" h="1629" extrusionOk="0">
                  <a:moveTo>
                    <a:pt x="0" y="0"/>
                  </a:moveTo>
                  <a:lnTo>
                    <a:pt x="0" y="1628"/>
                  </a:lnTo>
                  <a:lnTo>
                    <a:pt x="768" y="1628"/>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8232959" y="4516364"/>
              <a:ext cx="36190" cy="83507"/>
            </a:xfrm>
            <a:custGeom>
              <a:avLst/>
              <a:gdLst/>
              <a:ahLst/>
              <a:cxnLst/>
              <a:rect l="l" t="t" r="r" b="b"/>
              <a:pathLst>
                <a:path w="706" h="1629" extrusionOk="0">
                  <a:moveTo>
                    <a:pt x="1" y="0"/>
                  </a:moveTo>
                  <a:lnTo>
                    <a:pt x="1" y="1628"/>
                  </a:lnTo>
                  <a:lnTo>
                    <a:pt x="706" y="1628"/>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8303188" y="4516364"/>
              <a:ext cx="32858" cy="83507"/>
            </a:xfrm>
            <a:custGeom>
              <a:avLst/>
              <a:gdLst/>
              <a:ahLst/>
              <a:cxnLst/>
              <a:rect l="l" t="t" r="r" b="b"/>
              <a:pathLst>
                <a:path w="641" h="1629" extrusionOk="0">
                  <a:moveTo>
                    <a:pt x="1" y="0"/>
                  </a:moveTo>
                  <a:lnTo>
                    <a:pt x="1" y="1628"/>
                  </a:lnTo>
                  <a:lnTo>
                    <a:pt x="640" y="1628"/>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8373366" y="4516364"/>
              <a:ext cx="29577" cy="83507"/>
            </a:xfrm>
            <a:custGeom>
              <a:avLst/>
              <a:gdLst/>
              <a:ahLst/>
              <a:cxnLst/>
              <a:rect l="l" t="t" r="r" b="b"/>
              <a:pathLst>
                <a:path w="577" h="1629" extrusionOk="0">
                  <a:moveTo>
                    <a:pt x="0" y="0"/>
                  </a:moveTo>
                  <a:lnTo>
                    <a:pt x="0" y="1628"/>
                  </a:lnTo>
                  <a:lnTo>
                    <a:pt x="577" y="1628"/>
                  </a:lnTo>
                  <a:lnTo>
                    <a:pt x="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8443545" y="4516364"/>
              <a:ext cx="26296" cy="83507"/>
            </a:xfrm>
            <a:custGeom>
              <a:avLst/>
              <a:gdLst/>
              <a:ahLst/>
              <a:cxnLst/>
              <a:rect l="l" t="t" r="r" b="b"/>
              <a:pathLst>
                <a:path w="513" h="1629" extrusionOk="0">
                  <a:moveTo>
                    <a:pt x="1" y="0"/>
                  </a:moveTo>
                  <a:lnTo>
                    <a:pt x="1" y="1628"/>
                  </a:lnTo>
                  <a:lnTo>
                    <a:pt x="512" y="1628"/>
                  </a:lnTo>
                  <a:lnTo>
                    <a:pt x="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8513723" y="4516364"/>
              <a:ext cx="23016" cy="83507"/>
            </a:xfrm>
            <a:custGeom>
              <a:avLst/>
              <a:gdLst/>
              <a:ahLst/>
              <a:cxnLst/>
              <a:rect l="l" t="t" r="r" b="b"/>
              <a:pathLst>
                <a:path w="449" h="1629" extrusionOk="0">
                  <a:moveTo>
                    <a:pt x="0" y="0"/>
                  </a:moveTo>
                  <a:lnTo>
                    <a:pt x="0" y="1628"/>
                  </a:lnTo>
                  <a:lnTo>
                    <a:pt x="449" y="1628"/>
                  </a:lnTo>
                  <a:lnTo>
                    <a:pt x="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8583901" y="4516364"/>
              <a:ext cx="19735" cy="83507"/>
            </a:xfrm>
            <a:custGeom>
              <a:avLst/>
              <a:gdLst/>
              <a:ahLst/>
              <a:cxnLst/>
              <a:rect l="l" t="t" r="r" b="b"/>
              <a:pathLst>
                <a:path w="385" h="1629" extrusionOk="0">
                  <a:moveTo>
                    <a:pt x="1" y="0"/>
                  </a:moveTo>
                  <a:lnTo>
                    <a:pt x="1" y="1628"/>
                  </a:lnTo>
                  <a:lnTo>
                    <a:pt x="384" y="1628"/>
                  </a:lnTo>
                  <a:lnTo>
                    <a:pt x="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8404995" y="4103851"/>
              <a:ext cx="198632" cy="376779"/>
            </a:xfrm>
            <a:custGeom>
              <a:avLst/>
              <a:gdLst/>
              <a:ahLst/>
              <a:cxnLst/>
              <a:rect l="l" t="t" r="r" b="b"/>
              <a:pathLst>
                <a:path w="3875" h="7350" extrusionOk="0">
                  <a:moveTo>
                    <a:pt x="630" y="0"/>
                  </a:moveTo>
                  <a:lnTo>
                    <a:pt x="0" y="630"/>
                  </a:lnTo>
                  <a:lnTo>
                    <a:pt x="0" y="6720"/>
                  </a:lnTo>
                  <a:lnTo>
                    <a:pt x="630" y="7350"/>
                  </a:lnTo>
                  <a:lnTo>
                    <a:pt x="3246" y="7350"/>
                  </a:lnTo>
                  <a:lnTo>
                    <a:pt x="3874" y="6720"/>
                  </a:lnTo>
                  <a:lnTo>
                    <a:pt x="3874" y="630"/>
                  </a:lnTo>
                  <a:lnTo>
                    <a:pt x="3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7944147" y="4103851"/>
              <a:ext cx="415565" cy="376779"/>
            </a:xfrm>
            <a:custGeom>
              <a:avLst/>
              <a:gdLst/>
              <a:ahLst/>
              <a:cxnLst/>
              <a:rect l="l" t="t" r="r" b="b"/>
              <a:pathLst>
                <a:path w="8107" h="7350" extrusionOk="0">
                  <a:moveTo>
                    <a:pt x="307" y="0"/>
                  </a:moveTo>
                  <a:lnTo>
                    <a:pt x="0" y="478"/>
                  </a:lnTo>
                  <a:lnTo>
                    <a:pt x="0" y="6872"/>
                  </a:lnTo>
                  <a:lnTo>
                    <a:pt x="307" y="7350"/>
                  </a:lnTo>
                  <a:lnTo>
                    <a:pt x="7799" y="7350"/>
                  </a:lnTo>
                  <a:lnTo>
                    <a:pt x="8106" y="6872"/>
                  </a:lnTo>
                  <a:lnTo>
                    <a:pt x="8106" y="478"/>
                  </a:lnTo>
                  <a:lnTo>
                    <a:pt x="7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6"/>
          <p:cNvGrpSpPr/>
          <p:nvPr/>
        </p:nvGrpSpPr>
        <p:grpSpPr>
          <a:xfrm flipH="1">
            <a:off x="7403932" y="1349967"/>
            <a:ext cx="1508471" cy="3687327"/>
            <a:chOff x="6200425" y="1554200"/>
            <a:chExt cx="1424968" cy="3483211"/>
          </a:xfrm>
        </p:grpSpPr>
        <p:grpSp>
          <p:nvGrpSpPr>
            <p:cNvPr id="625" name="Google Shape;625;p26"/>
            <p:cNvGrpSpPr/>
            <p:nvPr/>
          </p:nvGrpSpPr>
          <p:grpSpPr>
            <a:xfrm>
              <a:off x="6200425" y="1554200"/>
              <a:ext cx="1424968" cy="3483211"/>
              <a:chOff x="6192550" y="2477675"/>
              <a:chExt cx="940573" cy="2299149"/>
            </a:xfrm>
          </p:grpSpPr>
          <p:sp>
            <p:nvSpPr>
              <p:cNvPr id="626" name="Google Shape;626;p26"/>
              <p:cNvSpPr/>
              <p:nvPr/>
            </p:nvSpPr>
            <p:spPr>
              <a:xfrm>
                <a:off x="6476725" y="3789161"/>
                <a:ext cx="99888" cy="902373"/>
              </a:xfrm>
              <a:custGeom>
                <a:avLst/>
                <a:gdLst/>
                <a:ahLst/>
                <a:cxnLst/>
                <a:rect l="l" t="t" r="r" b="b"/>
                <a:pathLst>
                  <a:path w="2729" h="12163" extrusionOk="0">
                    <a:moveTo>
                      <a:pt x="1" y="1"/>
                    </a:moveTo>
                    <a:lnTo>
                      <a:pt x="1" y="12162"/>
                    </a:lnTo>
                    <a:lnTo>
                      <a:pt x="2728" y="12162"/>
                    </a:lnTo>
                    <a:lnTo>
                      <a:pt x="2728" y="1"/>
                    </a:ln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6433120" y="4691534"/>
                <a:ext cx="188552" cy="85290"/>
              </a:xfrm>
              <a:custGeom>
                <a:avLst/>
                <a:gdLst/>
                <a:ahLst/>
                <a:cxnLst/>
                <a:rect l="l" t="t" r="r" b="b"/>
                <a:pathLst>
                  <a:path w="5151" h="2330" extrusionOk="0">
                    <a:moveTo>
                      <a:pt x="589" y="0"/>
                    </a:moveTo>
                    <a:cubicBezTo>
                      <a:pt x="264" y="0"/>
                      <a:pt x="1" y="445"/>
                      <a:pt x="1" y="995"/>
                    </a:cubicBezTo>
                    <a:lnTo>
                      <a:pt x="1" y="2329"/>
                    </a:lnTo>
                    <a:lnTo>
                      <a:pt x="5151" y="2329"/>
                    </a:lnTo>
                    <a:lnTo>
                      <a:pt x="5151" y="995"/>
                    </a:lnTo>
                    <a:cubicBezTo>
                      <a:pt x="5151" y="446"/>
                      <a:pt x="4887"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6746896" y="3789161"/>
                <a:ext cx="99852" cy="902373"/>
              </a:xfrm>
              <a:custGeom>
                <a:avLst/>
                <a:gdLst/>
                <a:ahLst/>
                <a:cxnLst/>
                <a:rect l="l" t="t" r="r" b="b"/>
                <a:pathLst>
                  <a:path w="2728" h="12163" extrusionOk="0">
                    <a:moveTo>
                      <a:pt x="0" y="1"/>
                    </a:moveTo>
                    <a:lnTo>
                      <a:pt x="0" y="12162"/>
                    </a:lnTo>
                    <a:lnTo>
                      <a:pt x="2728" y="12162"/>
                    </a:lnTo>
                    <a:lnTo>
                      <a:pt x="2728" y="1"/>
                    </a:ln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6703305" y="4691534"/>
                <a:ext cx="188479" cy="85290"/>
              </a:xfrm>
              <a:custGeom>
                <a:avLst/>
                <a:gdLst/>
                <a:ahLst/>
                <a:cxnLst/>
                <a:rect l="l" t="t" r="r" b="b"/>
                <a:pathLst>
                  <a:path w="5149" h="2330" extrusionOk="0">
                    <a:moveTo>
                      <a:pt x="587" y="0"/>
                    </a:moveTo>
                    <a:cubicBezTo>
                      <a:pt x="263" y="0"/>
                      <a:pt x="0" y="445"/>
                      <a:pt x="0" y="995"/>
                    </a:cubicBezTo>
                    <a:lnTo>
                      <a:pt x="0" y="2329"/>
                    </a:lnTo>
                    <a:lnTo>
                      <a:pt x="5149" y="2329"/>
                    </a:lnTo>
                    <a:lnTo>
                      <a:pt x="5149" y="995"/>
                    </a:lnTo>
                    <a:cubicBezTo>
                      <a:pt x="5149" y="446"/>
                      <a:pt x="4886"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6400432" y="3535207"/>
                <a:ext cx="524074" cy="624408"/>
              </a:xfrm>
              <a:custGeom>
                <a:avLst/>
                <a:gdLst/>
                <a:ahLst/>
                <a:cxnLst/>
                <a:rect l="l" t="t" r="r" b="b"/>
                <a:pathLst>
                  <a:path w="14317" h="17058" extrusionOk="0">
                    <a:moveTo>
                      <a:pt x="913" y="1"/>
                    </a:moveTo>
                    <a:lnTo>
                      <a:pt x="1" y="1422"/>
                    </a:lnTo>
                    <a:lnTo>
                      <a:pt x="1" y="15636"/>
                    </a:lnTo>
                    <a:lnTo>
                      <a:pt x="913" y="17058"/>
                    </a:lnTo>
                    <a:lnTo>
                      <a:pt x="13404" y="17058"/>
                    </a:lnTo>
                    <a:lnTo>
                      <a:pt x="14316" y="15636"/>
                    </a:lnTo>
                    <a:lnTo>
                      <a:pt x="14316" y="1422"/>
                    </a:lnTo>
                    <a:lnTo>
                      <a:pt x="13404"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6447689" y="3608857"/>
                <a:ext cx="429560" cy="477146"/>
              </a:xfrm>
              <a:custGeom>
                <a:avLst/>
                <a:gdLst/>
                <a:ahLst/>
                <a:cxnLst/>
                <a:rect l="l" t="t" r="r" b="b"/>
                <a:pathLst>
                  <a:path w="11735" h="13035" extrusionOk="0">
                    <a:moveTo>
                      <a:pt x="157" y="1"/>
                    </a:moveTo>
                    <a:lnTo>
                      <a:pt x="1" y="242"/>
                    </a:lnTo>
                    <a:lnTo>
                      <a:pt x="1" y="12791"/>
                    </a:lnTo>
                    <a:lnTo>
                      <a:pt x="157" y="13034"/>
                    </a:lnTo>
                    <a:lnTo>
                      <a:pt x="11579" y="13034"/>
                    </a:lnTo>
                    <a:lnTo>
                      <a:pt x="11734" y="12791"/>
                    </a:lnTo>
                    <a:lnTo>
                      <a:pt x="11734" y="242"/>
                    </a:lnTo>
                    <a:lnTo>
                      <a:pt x="11579" y="1"/>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6447689" y="3633199"/>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6447689" y="3674600"/>
                <a:ext cx="429560" cy="14496"/>
              </a:xfrm>
              <a:custGeom>
                <a:avLst/>
                <a:gdLst/>
                <a:ahLst/>
                <a:cxnLst/>
                <a:rect l="l" t="t" r="r" b="b"/>
                <a:pathLst>
                  <a:path w="11735" h="396"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6447689" y="3715964"/>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6447689" y="3757365"/>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6447689" y="3798766"/>
                <a:ext cx="429560" cy="14532"/>
              </a:xfrm>
              <a:custGeom>
                <a:avLst/>
                <a:gdLst/>
                <a:ahLst/>
                <a:cxnLst/>
                <a:rect l="l" t="t" r="r" b="b"/>
                <a:pathLst>
                  <a:path w="11735" h="397" extrusionOk="0">
                    <a:moveTo>
                      <a:pt x="1" y="1"/>
                    </a:moveTo>
                    <a:lnTo>
                      <a:pt x="1" y="396"/>
                    </a:lnTo>
                    <a:lnTo>
                      <a:pt x="11734" y="396"/>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6447689" y="3840167"/>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6447689" y="3881567"/>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6447689" y="3922968"/>
                <a:ext cx="429560" cy="14459"/>
              </a:xfrm>
              <a:custGeom>
                <a:avLst/>
                <a:gdLst/>
                <a:ahLst/>
                <a:cxnLst/>
                <a:rect l="l" t="t" r="r" b="b"/>
                <a:pathLst>
                  <a:path w="11735" h="395" extrusionOk="0">
                    <a:moveTo>
                      <a:pt x="1" y="0"/>
                    </a:moveTo>
                    <a:lnTo>
                      <a:pt x="1" y="395"/>
                    </a:lnTo>
                    <a:lnTo>
                      <a:pt x="11734" y="395"/>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6447689" y="3964296"/>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6447689" y="4005697"/>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6447689" y="4047097"/>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6450471" y="3043669"/>
                <a:ext cx="423996" cy="521255"/>
              </a:xfrm>
              <a:custGeom>
                <a:avLst/>
                <a:gdLst/>
                <a:ahLst/>
                <a:cxnLst/>
                <a:rect l="l" t="t" r="r" b="b"/>
                <a:pathLst>
                  <a:path w="11583" h="14240" extrusionOk="0">
                    <a:moveTo>
                      <a:pt x="5921" y="0"/>
                    </a:moveTo>
                    <a:cubicBezTo>
                      <a:pt x="2652" y="0"/>
                      <a:pt x="0" y="2651"/>
                      <a:pt x="0" y="5921"/>
                    </a:cubicBezTo>
                    <a:lnTo>
                      <a:pt x="0" y="13462"/>
                    </a:lnTo>
                    <a:cubicBezTo>
                      <a:pt x="0" y="13891"/>
                      <a:pt x="349" y="14239"/>
                      <a:pt x="779" y="14239"/>
                    </a:cubicBezTo>
                    <a:lnTo>
                      <a:pt x="10805" y="14239"/>
                    </a:lnTo>
                    <a:cubicBezTo>
                      <a:pt x="11234" y="14239"/>
                      <a:pt x="11583" y="13891"/>
                      <a:pt x="11583" y="13462"/>
                    </a:cubicBezTo>
                    <a:lnTo>
                      <a:pt x="11583" y="5663"/>
                    </a:lnTo>
                    <a:cubicBezTo>
                      <a:pt x="11583" y="2536"/>
                      <a:pt x="9048" y="0"/>
                      <a:pt x="5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6476315" y="3049708"/>
                <a:ext cx="398043" cy="489372"/>
              </a:xfrm>
              <a:custGeom>
                <a:avLst/>
                <a:gdLst/>
                <a:ahLst/>
                <a:cxnLst/>
                <a:rect l="l" t="t" r="r" b="b"/>
                <a:pathLst>
                  <a:path w="10874" h="13369" extrusionOk="0">
                    <a:moveTo>
                      <a:pt x="5558" y="1"/>
                    </a:moveTo>
                    <a:cubicBezTo>
                      <a:pt x="2488" y="1"/>
                      <a:pt x="0" y="2489"/>
                      <a:pt x="0" y="5559"/>
                    </a:cubicBezTo>
                    <a:lnTo>
                      <a:pt x="0" y="13368"/>
                    </a:lnTo>
                    <a:lnTo>
                      <a:pt x="10873" y="13368"/>
                    </a:lnTo>
                    <a:lnTo>
                      <a:pt x="10873" y="5316"/>
                    </a:lnTo>
                    <a:cubicBezTo>
                      <a:pt x="10873" y="2380"/>
                      <a:pt x="8494" y="1"/>
                      <a:pt x="5558" y="1"/>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6569219" y="3403390"/>
                <a:ext cx="30346" cy="33091"/>
              </a:xfrm>
              <a:custGeom>
                <a:avLst/>
                <a:gdLst/>
                <a:ahLst/>
                <a:cxnLst/>
                <a:rect l="l" t="t" r="r" b="b"/>
                <a:pathLst>
                  <a:path w="829" h="904" extrusionOk="0">
                    <a:moveTo>
                      <a:pt x="10" y="1"/>
                    </a:moveTo>
                    <a:cubicBezTo>
                      <a:pt x="7" y="165"/>
                      <a:pt x="4" y="328"/>
                      <a:pt x="1" y="493"/>
                    </a:cubicBezTo>
                    <a:cubicBezTo>
                      <a:pt x="263" y="657"/>
                      <a:pt x="539" y="793"/>
                      <a:pt x="823" y="903"/>
                    </a:cubicBezTo>
                    <a:cubicBezTo>
                      <a:pt x="825" y="739"/>
                      <a:pt x="827" y="574"/>
                      <a:pt x="829" y="410"/>
                    </a:cubicBezTo>
                    <a:cubicBezTo>
                      <a:pt x="547" y="301"/>
                      <a:pt x="272" y="165"/>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6606447" y="3420924"/>
                <a:ext cx="32286" cy="25587"/>
              </a:xfrm>
              <a:custGeom>
                <a:avLst/>
                <a:gdLst/>
                <a:ahLst/>
                <a:cxnLst/>
                <a:rect l="l" t="t" r="r" b="b"/>
                <a:pathLst>
                  <a:path w="882" h="699" extrusionOk="0">
                    <a:moveTo>
                      <a:pt x="5" y="0"/>
                    </a:moveTo>
                    <a:cubicBezTo>
                      <a:pt x="3" y="165"/>
                      <a:pt x="1" y="329"/>
                      <a:pt x="0" y="493"/>
                    </a:cubicBezTo>
                    <a:cubicBezTo>
                      <a:pt x="286" y="589"/>
                      <a:pt x="581" y="659"/>
                      <a:pt x="879" y="699"/>
                    </a:cubicBezTo>
                    <a:cubicBezTo>
                      <a:pt x="880" y="534"/>
                      <a:pt x="881" y="369"/>
                      <a:pt x="882" y="204"/>
                    </a:cubicBezTo>
                    <a:cubicBezTo>
                      <a:pt x="585" y="164"/>
                      <a:pt x="292" y="95"/>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6646017" y="3429234"/>
                <a:ext cx="32908" cy="18888"/>
              </a:xfrm>
              <a:custGeom>
                <a:avLst/>
                <a:gdLst/>
                <a:ahLst/>
                <a:cxnLst/>
                <a:rect l="l" t="t" r="r" b="b"/>
                <a:pathLst>
                  <a:path w="899" h="516" extrusionOk="0">
                    <a:moveTo>
                      <a:pt x="2" y="1"/>
                    </a:moveTo>
                    <a:cubicBezTo>
                      <a:pt x="1" y="165"/>
                      <a:pt x="1" y="330"/>
                      <a:pt x="0" y="495"/>
                    </a:cubicBezTo>
                    <a:cubicBezTo>
                      <a:pt x="150" y="509"/>
                      <a:pt x="300" y="516"/>
                      <a:pt x="449" y="516"/>
                    </a:cubicBezTo>
                    <a:cubicBezTo>
                      <a:pt x="599" y="516"/>
                      <a:pt x="749" y="509"/>
                      <a:pt x="899" y="495"/>
                    </a:cubicBezTo>
                    <a:cubicBezTo>
                      <a:pt x="899" y="330"/>
                      <a:pt x="897" y="165"/>
                      <a:pt x="897" y="1"/>
                    </a:cubicBezTo>
                    <a:cubicBezTo>
                      <a:pt x="749" y="15"/>
                      <a:pt x="599" y="22"/>
                      <a:pt x="450" y="22"/>
                    </a:cubicBezTo>
                    <a:cubicBezTo>
                      <a:pt x="301" y="22"/>
                      <a:pt x="151" y="15"/>
                      <a:pt x="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6686247" y="3420924"/>
                <a:ext cx="32286" cy="25587"/>
              </a:xfrm>
              <a:custGeom>
                <a:avLst/>
                <a:gdLst/>
                <a:ahLst/>
                <a:cxnLst/>
                <a:rect l="l" t="t" r="r" b="b"/>
                <a:pathLst>
                  <a:path w="882" h="699" extrusionOk="0">
                    <a:moveTo>
                      <a:pt x="877" y="0"/>
                    </a:moveTo>
                    <a:cubicBezTo>
                      <a:pt x="590" y="96"/>
                      <a:pt x="297" y="165"/>
                      <a:pt x="0" y="205"/>
                    </a:cubicBezTo>
                    <a:lnTo>
                      <a:pt x="2" y="699"/>
                    </a:lnTo>
                    <a:cubicBezTo>
                      <a:pt x="300" y="658"/>
                      <a:pt x="594" y="589"/>
                      <a:pt x="882" y="493"/>
                    </a:cubicBezTo>
                    <a:cubicBezTo>
                      <a:pt x="880" y="329"/>
                      <a:pt x="878" y="165"/>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6725341" y="3403390"/>
                <a:ext cx="30382" cy="33091"/>
              </a:xfrm>
              <a:custGeom>
                <a:avLst/>
                <a:gdLst/>
                <a:ahLst/>
                <a:cxnLst/>
                <a:rect l="l" t="t" r="r" b="b"/>
                <a:pathLst>
                  <a:path w="830" h="904" extrusionOk="0">
                    <a:moveTo>
                      <a:pt x="821" y="1"/>
                    </a:moveTo>
                    <a:cubicBezTo>
                      <a:pt x="558" y="165"/>
                      <a:pt x="284" y="301"/>
                      <a:pt x="1" y="410"/>
                    </a:cubicBezTo>
                    <a:cubicBezTo>
                      <a:pt x="3" y="574"/>
                      <a:pt x="5" y="739"/>
                      <a:pt x="7" y="903"/>
                    </a:cubicBezTo>
                    <a:cubicBezTo>
                      <a:pt x="291" y="794"/>
                      <a:pt x="566" y="657"/>
                      <a:pt x="830" y="493"/>
                    </a:cubicBezTo>
                    <a:cubicBezTo>
                      <a:pt x="827" y="328"/>
                      <a:pt x="824" y="165"/>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6568743" y="3429600"/>
                <a:ext cx="30492" cy="33164"/>
              </a:xfrm>
              <a:custGeom>
                <a:avLst/>
                <a:gdLst/>
                <a:ahLst/>
                <a:cxnLst/>
                <a:rect l="l" t="t" r="r" b="b"/>
                <a:pathLst>
                  <a:path w="833" h="906" extrusionOk="0">
                    <a:moveTo>
                      <a:pt x="10" y="1"/>
                    </a:moveTo>
                    <a:cubicBezTo>
                      <a:pt x="7" y="164"/>
                      <a:pt x="4" y="329"/>
                      <a:pt x="0" y="493"/>
                    </a:cubicBezTo>
                    <a:cubicBezTo>
                      <a:pt x="265" y="658"/>
                      <a:pt x="542" y="796"/>
                      <a:pt x="827" y="905"/>
                    </a:cubicBezTo>
                    <a:cubicBezTo>
                      <a:pt x="828" y="740"/>
                      <a:pt x="831" y="576"/>
                      <a:pt x="833" y="411"/>
                    </a:cubicBezTo>
                    <a:cubicBezTo>
                      <a:pt x="549" y="303"/>
                      <a:pt x="273" y="165"/>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6606117" y="3447207"/>
                <a:ext cx="32469" cy="25660"/>
              </a:xfrm>
              <a:custGeom>
                <a:avLst/>
                <a:gdLst/>
                <a:ahLst/>
                <a:cxnLst/>
                <a:rect l="l" t="t" r="r" b="b"/>
                <a:pathLst>
                  <a:path w="887" h="701" extrusionOk="0">
                    <a:moveTo>
                      <a:pt x="6" y="1"/>
                    </a:moveTo>
                    <a:cubicBezTo>
                      <a:pt x="4" y="165"/>
                      <a:pt x="3" y="329"/>
                      <a:pt x="1" y="494"/>
                    </a:cubicBezTo>
                    <a:cubicBezTo>
                      <a:pt x="289" y="591"/>
                      <a:pt x="586" y="659"/>
                      <a:pt x="885" y="700"/>
                    </a:cubicBezTo>
                    <a:cubicBezTo>
                      <a:pt x="886" y="535"/>
                      <a:pt x="887" y="371"/>
                      <a:pt x="887" y="206"/>
                    </a:cubicBezTo>
                    <a:cubicBezTo>
                      <a:pt x="589" y="165"/>
                      <a:pt x="293" y="97"/>
                      <a:pt x="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6645944" y="3455590"/>
                <a:ext cx="33091" cy="18888"/>
              </a:xfrm>
              <a:custGeom>
                <a:avLst/>
                <a:gdLst/>
                <a:ahLst/>
                <a:cxnLst/>
                <a:rect l="l" t="t" r="r" b="b"/>
                <a:pathLst>
                  <a:path w="904" h="516" extrusionOk="0">
                    <a:moveTo>
                      <a:pt x="2" y="0"/>
                    </a:moveTo>
                    <a:cubicBezTo>
                      <a:pt x="1" y="164"/>
                      <a:pt x="1" y="330"/>
                      <a:pt x="0" y="494"/>
                    </a:cubicBezTo>
                    <a:cubicBezTo>
                      <a:pt x="151" y="508"/>
                      <a:pt x="301" y="515"/>
                      <a:pt x="452" y="515"/>
                    </a:cubicBezTo>
                    <a:cubicBezTo>
                      <a:pt x="603" y="515"/>
                      <a:pt x="753" y="508"/>
                      <a:pt x="904" y="494"/>
                    </a:cubicBezTo>
                    <a:cubicBezTo>
                      <a:pt x="903" y="330"/>
                      <a:pt x="903" y="164"/>
                      <a:pt x="902" y="0"/>
                    </a:cubicBezTo>
                    <a:cubicBezTo>
                      <a:pt x="752" y="14"/>
                      <a:pt x="602" y="21"/>
                      <a:pt x="452" y="21"/>
                    </a:cubicBezTo>
                    <a:cubicBezTo>
                      <a:pt x="302" y="21"/>
                      <a:pt x="152" y="14"/>
                      <a:pt x="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6686356" y="3447207"/>
                <a:ext cx="32505" cy="25660"/>
              </a:xfrm>
              <a:custGeom>
                <a:avLst/>
                <a:gdLst/>
                <a:ahLst/>
                <a:cxnLst/>
                <a:rect l="l" t="t" r="r" b="b"/>
                <a:pathLst>
                  <a:path w="888" h="701" extrusionOk="0">
                    <a:moveTo>
                      <a:pt x="881" y="1"/>
                    </a:moveTo>
                    <a:cubicBezTo>
                      <a:pt x="593" y="97"/>
                      <a:pt x="298" y="165"/>
                      <a:pt x="0" y="206"/>
                    </a:cubicBezTo>
                    <a:lnTo>
                      <a:pt x="2" y="700"/>
                    </a:lnTo>
                    <a:cubicBezTo>
                      <a:pt x="302" y="659"/>
                      <a:pt x="598" y="591"/>
                      <a:pt x="887" y="494"/>
                    </a:cubicBezTo>
                    <a:cubicBezTo>
                      <a:pt x="885" y="329"/>
                      <a:pt x="883" y="165"/>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6725707" y="3429600"/>
                <a:ext cx="30492" cy="33164"/>
              </a:xfrm>
              <a:custGeom>
                <a:avLst/>
                <a:gdLst/>
                <a:ahLst/>
                <a:cxnLst/>
                <a:rect l="l" t="t" r="r" b="b"/>
                <a:pathLst>
                  <a:path w="833" h="906" extrusionOk="0">
                    <a:moveTo>
                      <a:pt x="824" y="1"/>
                    </a:moveTo>
                    <a:cubicBezTo>
                      <a:pt x="560" y="165"/>
                      <a:pt x="284" y="303"/>
                      <a:pt x="0" y="411"/>
                    </a:cubicBezTo>
                    <a:cubicBezTo>
                      <a:pt x="2" y="576"/>
                      <a:pt x="4" y="740"/>
                      <a:pt x="6" y="905"/>
                    </a:cubicBezTo>
                    <a:cubicBezTo>
                      <a:pt x="292" y="796"/>
                      <a:pt x="569" y="658"/>
                      <a:pt x="832" y="493"/>
                    </a:cubicBezTo>
                    <a:cubicBezTo>
                      <a:pt x="829" y="329"/>
                      <a:pt x="826" y="164"/>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6656084" y="2899443"/>
                <a:ext cx="16728" cy="134231"/>
              </a:xfrm>
              <a:custGeom>
                <a:avLst/>
                <a:gdLst/>
                <a:ahLst/>
                <a:cxnLst/>
                <a:rect l="l" t="t" r="r" b="b"/>
                <a:pathLst>
                  <a:path w="457" h="3667" extrusionOk="0">
                    <a:moveTo>
                      <a:pt x="0" y="0"/>
                    </a:moveTo>
                    <a:lnTo>
                      <a:pt x="0" y="3666"/>
                    </a:lnTo>
                    <a:lnTo>
                      <a:pt x="456" y="3666"/>
                    </a:lnTo>
                    <a:lnTo>
                      <a:pt x="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6636573" y="2874881"/>
                <a:ext cx="55676" cy="49087"/>
              </a:xfrm>
              <a:custGeom>
                <a:avLst/>
                <a:gdLst/>
                <a:ahLst/>
                <a:cxnLst/>
                <a:rect l="l" t="t" r="r" b="b"/>
                <a:pathLst>
                  <a:path w="1521" h="1341" extrusionOk="0">
                    <a:moveTo>
                      <a:pt x="761" y="1"/>
                    </a:moveTo>
                    <a:cubicBezTo>
                      <a:pt x="499" y="1"/>
                      <a:pt x="251" y="156"/>
                      <a:pt x="144" y="413"/>
                    </a:cubicBezTo>
                    <a:cubicBezTo>
                      <a:pt x="1" y="753"/>
                      <a:pt x="161" y="1145"/>
                      <a:pt x="502" y="1288"/>
                    </a:cubicBezTo>
                    <a:cubicBezTo>
                      <a:pt x="587" y="1323"/>
                      <a:pt x="674" y="1340"/>
                      <a:pt x="760" y="1340"/>
                    </a:cubicBezTo>
                    <a:cubicBezTo>
                      <a:pt x="1022" y="1340"/>
                      <a:pt x="1270" y="1185"/>
                      <a:pt x="1378" y="928"/>
                    </a:cubicBezTo>
                    <a:cubicBezTo>
                      <a:pt x="1520" y="588"/>
                      <a:pt x="1360" y="196"/>
                      <a:pt x="1019" y="53"/>
                    </a:cubicBezTo>
                    <a:cubicBezTo>
                      <a:pt x="935" y="18"/>
                      <a:pt x="847" y="1"/>
                      <a:pt x="761" y="1"/>
                    </a:cubicBez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6615891" y="3014494"/>
                <a:ext cx="102750" cy="65706"/>
              </a:xfrm>
              <a:custGeom>
                <a:avLst/>
                <a:gdLst/>
                <a:ahLst/>
                <a:cxnLst/>
                <a:rect l="l" t="t" r="r" b="b"/>
                <a:pathLst>
                  <a:path w="2807" h="1795" extrusionOk="0">
                    <a:moveTo>
                      <a:pt x="1404" y="0"/>
                    </a:moveTo>
                    <a:cubicBezTo>
                      <a:pt x="636" y="0"/>
                      <a:pt x="13" y="617"/>
                      <a:pt x="0" y="1382"/>
                    </a:cubicBezTo>
                    <a:cubicBezTo>
                      <a:pt x="0" y="1382"/>
                      <a:pt x="414" y="1794"/>
                      <a:pt x="1284" y="1794"/>
                    </a:cubicBezTo>
                    <a:cubicBezTo>
                      <a:pt x="1323" y="1794"/>
                      <a:pt x="1363" y="1794"/>
                      <a:pt x="1404" y="1792"/>
                    </a:cubicBezTo>
                    <a:cubicBezTo>
                      <a:pt x="2578" y="1743"/>
                      <a:pt x="2807" y="1382"/>
                      <a:pt x="2807" y="1382"/>
                    </a:cubicBezTo>
                    <a:cubicBezTo>
                      <a:pt x="2794" y="617"/>
                      <a:pt x="217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6251009" y="2668792"/>
                <a:ext cx="153046" cy="1010115"/>
              </a:xfrm>
              <a:custGeom>
                <a:avLst/>
                <a:gdLst/>
                <a:ahLst/>
                <a:cxnLst/>
                <a:rect l="l" t="t" r="r" b="b"/>
                <a:pathLst>
                  <a:path w="4181" h="27595" extrusionOk="0">
                    <a:moveTo>
                      <a:pt x="2237" y="1"/>
                    </a:moveTo>
                    <a:lnTo>
                      <a:pt x="1071" y="98"/>
                    </a:lnTo>
                    <a:cubicBezTo>
                      <a:pt x="1173" y="1326"/>
                      <a:pt x="926" y="1927"/>
                      <a:pt x="641" y="2623"/>
                    </a:cubicBezTo>
                    <a:cubicBezTo>
                      <a:pt x="340" y="3353"/>
                      <a:pt x="1" y="4180"/>
                      <a:pt x="126" y="5689"/>
                    </a:cubicBezTo>
                    <a:cubicBezTo>
                      <a:pt x="251" y="7199"/>
                      <a:pt x="723" y="7959"/>
                      <a:pt x="1139" y="8630"/>
                    </a:cubicBezTo>
                    <a:cubicBezTo>
                      <a:pt x="1536" y="9269"/>
                      <a:pt x="1878" y="9821"/>
                      <a:pt x="1980" y="11049"/>
                    </a:cubicBezTo>
                    <a:cubicBezTo>
                      <a:pt x="2083" y="12278"/>
                      <a:pt x="1835" y="12878"/>
                      <a:pt x="1549" y="13574"/>
                    </a:cubicBezTo>
                    <a:cubicBezTo>
                      <a:pt x="1249" y="14305"/>
                      <a:pt x="910" y="15132"/>
                      <a:pt x="1035" y="16641"/>
                    </a:cubicBezTo>
                    <a:cubicBezTo>
                      <a:pt x="1160" y="18151"/>
                      <a:pt x="1633" y="18911"/>
                      <a:pt x="2048" y="19582"/>
                    </a:cubicBezTo>
                    <a:cubicBezTo>
                      <a:pt x="2445" y="20221"/>
                      <a:pt x="2787" y="20773"/>
                      <a:pt x="2890" y="22002"/>
                    </a:cubicBezTo>
                    <a:cubicBezTo>
                      <a:pt x="2992" y="23231"/>
                      <a:pt x="2745" y="23831"/>
                      <a:pt x="2459" y="24528"/>
                    </a:cubicBezTo>
                    <a:cubicBezTo>
                      <a:pt x="2159" y="25258"/>
                      <a:pt x="1820" y="26085"/>
                      <a:pt x="1945" y="27595"/>
                    </a:cubicBezTo>
                    <a:lnTo>
                      <a:pt x="3111" y="27498"/>
                    </a:lnTo>
                    <a:cubicBezTo>
                      <a:pt x="3010" y="26269"/>
                      <a:pt x="3256" y="25668"/>
                      <a:pt x="3542" y="24972"/>
                    </a:cubicBezTo>
                    <a:cubicBezTo>
                      <a:pt x="3842" y="24242"/>
                      <a:pt x="4181" y="23415"/>
                      <a:pt x="4056" y="21904"/>
                    </a:cubicBezTo>
                    <a:cubicBezTo>
                      <a:pt x="3931" y="20395"/>
                      <a:pt x="3459" y="19635"/>
                      <a:pt x="3043" y="18965"/>
                    </a:cubicBezTo>
                    <a:cubicBezTo>
                      <a:pt x="2646" y="18325"/>
                      <a:pt x="2304" y="17773"/>
                      <a:pt x="2201" y="16544"/>
                    </a:cubicBezTo>
                    <a:cubicBezTo>
                      <a:pt x="2099" y="15316"/>
                      <a:pt x="2346" y="14715"/>
                      <a:pt x="2631" y="14018"/>
                    </a:cubicBezTo>
                    <a:cubicBezTo>
                      <a:pt x="2932" y="13289"/>
                      <a:pt x="3271" y="12462"/>
                      <a:pt x="3146" y="10952"/>
                    </a:cubicBezTo>
                    <a:cubicBezTo>
                      <a:pt x="3021" y="9442"/>
                      <a:pt x="2550" y="8683"/>
                      <a:pt x="2133" y="8012"/>
                    </a:cubicBezTo>
                    <a:cubicBezTo>
                      <a:pt x="1736" y="7373"/>
                      <a:pt x="1394" y="6821"/>
                      <a:pt x="1292" y="5593"/>
                    </a:cubicBezTo>
                    <a:cubicBezTo>
                      <a:pt x="1189" y="4364"/>
                      <a:pt x="1436" y="3763"/>
                      <a:pt x="1723" y="3068"/>
                    </a:cubicBezTo>
                    <a:cubicBezTo>
                      <a:pt x="2023" y="2337"/>
                      <a:pt x="2362" y="1510"/>
                      <a:pt x="2237" y="1"/>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6270959" y="3633932"/>
                <a:ext cx="129508" cy="141881"/>
              </a:xfrm>
              <a:custGeom>
                <a:avLst/>
                <a:gdLst/>
                <a:ahLst/>
                <a:cxnLst/>
                <a:rect l="l" t="t" r="r" b="b"/>
                <a:pathLst>
                  <a:path w="3538" h="3876" extrusionOk="0">
                    <a:moveTo>
                      <a:pt x="25" y="1"/>
                    </a:moveTo>
                    <a:cubicBezTo>
                      <a:pt x="12" y="1"/>
                      <a:pt x="0" y="12"/>
                      <a:pt x="0" y="26"/>
                    </a:cubicBezTo>
                    <a:lnTo>
                      <a:pt x="0" y="3850"/>
                    </a:lnTo>
                    <a:cubicBezTo>
                      <a:pt x="0" y="3864"/>
                      <a:pt x="12" y="3875"/>
                      <a:pt x="25" y="3875"/>
                    </a:cubicBezTo>
                    <a:lnTo>
                      <a:pt x="3538" y="3875"/>
                    </a:lnTo>
                    <a:lnTo>
                      <a:pt x="3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6192550" y="2477675"/>
                <a:ext cx="236139" cy="205500"/>
              </a:xfrm>
              <a:custGeom>
                <a:avLst/>
                <a:gdLst/>
                <a:ahLst/>
                <a:cxnLst/>
                <a:rect l="l" t="t" r="r" b="b"/>
                <a:pathLst>
                  <a:path w="6451" h="5614" extrusionOk="0">
                    <a:moveTo>
                      <a:pt x="1050" y="1"/>
                    </a:moveTo>
                    <a:lnTo>
                      <a:pt x="904" y="153"/>
                    </a:lnTo>
                    <a:cubicBezTo>
                      <a:pt x="321" y="757"/>
                      <a:pt x="1" y="1551"/>
                      <a:pt x="1" y="2388"/>
                    </a:cubicBezTo>
                    <a:cubicBezTo>
                      <a:pt x="1" y="4166"/>
                      <a:pt x="1448" y="5613"/>
                      <a:pt x="3226" y="5613"/>
                    </a:cubicBezTo>
                    <a:cubicBezTo>
                      <a:pt x="5004" y="5613"/>
                      <a:pt x="6451" y="4166"/>
                      <a:pt x="6451" y="2388"/>
                    </a:cubicBezTo>
                    <a:cubicBezTo>
                      <a:pt x="6451" y="1551"/>
                      <a:pt x="6129" y="757"/>
                      <a:pt x="5546" y="153"/>
                    </a:cubicBezTo>
                    <a:lnTo>
                      <a:pt x="5401" y="1"/>
                    </a:lnTo>
                    <a:lnTo>
                      <a:pt x="4969" y="989"/>
                    </a:lnTo>
                    <a:cubicBezTo>
                      <a:pt x="5289" y="1386"/>
                      <a:pt x="5463" y="1876"/>
                      <a:pt x="5463" y="2388"/>
                    </a:cubicBezTo>
                    <a:cubicBezTo>
                      <a:pt x="5463" y="3622"/>
                      <a:pt x="4459" y="4625"/>
                      <a:pt x="3226" y="4625"/>
                    </a:cubicBezTo>
                    <a:cubicBezTo>
                      <a:pt x="1992" y="4625"/>
                      <a:pt x="988" y="3622"/>
                      <a:pt x="988" y="2388"/>
                    </a:cubicBezTo>
                    <a:cubicBezTo>
                      <a:pt x="988" y="1876"/>
                      <a:pt x="1163" y="1386"/>
                      <a:pt x="1482" y="989"/>
                    </a:cubicBezTo>
                    <a:lnTo>
                      <a:pt x="1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6921619" y="2668792"/>
                <a:ext cx="153046" cy="1010115"/>
              </a:xfrm>
              <a:custGeom>
                <a:avLst/>
                <a:gdLst/>
                <a:ahLst/>
                <a:cxnLst/>
                <a:rect l="l" t="t" r="r" b="b"/>
                <a:pathLst>
                  <a:path w="4181" h="27595" extrusionOk="0">
                    <a:moveTo>
                      <a:pt x="1945" y="1"/>
                    </a:moveTo>
                    <a:lnTo>
                      <a:pt x="1945" y="1"/>
                    </a:lnTo>
                    <a:cubicBezTo>
                      <a:pt x="1819" y="1510"/>
                      <a:pt x="2159" y="2337"/>
                      <a:pt x="2459" y="3068"/>
                    </a:cubicBezTo>
                    <a:cubicBezTo>
                      <a:pt x="2745" y="3763"/>
                      <a:pt x="2991" y="4364"/>
                      <a:pt x="2890" y="5593"/>
                    </a:cubicBezTo>
                    <a:cubicBezTo>
                      <a:pt x="2787" y="6821"/>
                      <a:pt x="2445" y="7373"/>
                      <a:pt x="2048" y="8012"/>
                    </a:cubicBezTo>
                    <a:cubicBezTo>
                      <a:pt x="1632" y="8683"/>
                      <a:pt x="1160" y="9442"/>
                      <a:pt x="1035" y="10952"/>
                    </a:cubicBezTo>
                    <a:cubicBezTo>
                      <a:pt x="910" y="12462"/>
                      <a:pt x="1249" y="13289"/>
                      <a:pt x="1549" y="14018"/>
                    </a:cubicBezTo>
                    <a:cubicBezTo>
                      <a:pt x="1835" y="14715"/>
                      <a:pt x="2082" y="15316"/>
                      <a:pt x="1980" y="16544"/>
                    </a:cubicBezTo>
                    <a:cubicBezTo>
                      <a:pt x="1878" y="17773"/>
                      <a:pt x="1536" y="18325"/>
                      <a:pt x="1139" y="18965"/>
                    </a:cubicBezTo>
                    <a:cubicBezTo>
                      <a:pt x="722" y="19635"/>
                      <a:pt x="251" y="20395"/>
                      <a:pt x="126" y="21904"/>
                    </a:cubicBezTo>
                    <a:cubicBezTo>
                      <a:pt x="1" y="23415"/>
                      <a:pt x="340" y="24242"/>
                      <a:pt x="639" y="24972"/>
                    </a:cubicBezTo>
                    <a:cubicBezTo>
                      <a:pt x="926" y="25668"/>
                      <a:pt x="1172" y="26269"/>
                      <a:pt x="1070" y="27498"/>
                    </a:cubicBezTo>
                    <a:lnTo>
                      <a:pt x="2236" y="27595"/>
                    </a:lnTo>
                    <a:cubicBezTo>
                      <a:pt x="2361" y="26085"/>
                      <a:pt x="2022" y="25258"/>
                      <a:pt x="1723" y="24528"/>
                    </a:cubicBezTo>
                    <a:cubicBezTo>
                      <a:pt x="1436" y="23831"/>
                      <a:pt x="1189" y="23231"/>
                      <a:pt x="1292" y="22002"/>
                    </a:cubicBezTo>
                    <a:cubicBezTo>
                      <a:pt x="1394" y="20773"/>
                      <a:pt x="1736" y="20221"/>
                      <a:pt x="2133" y="19582"/>
                    </a:cubicBezTo>
                    <a:cubicBezTo>
                      <a:pt x="2550" y="18911"/>
                      <a:pt x="3021" y="18151"/>
                      <a:pt x="3146" y="16641"/>
                    </a:cubicBezTo>
                    <a:cubicBezTo>
                      <a:pt x="3271" y="15132"/>
                      <a:pt x="2932" y="14305"/>
                      <a:pt x="2632" y="13574"/>
                    </a:cubicBezTo>
                    <a:cubicBezTo>
                      <a:pt x="2346" y="12878"/>
                      <a:pt x="2099" y="12278"/>
                      <a:pt x="2201" y="11049"/>
                    </a:cubicBezTo>
                    <a:cubicBezTo>
                      <a:pt x="2304" y="9821"/>
                      <a:pt x="2646" y="9269"/>
                      <a:pt x="3043" y="8630"/>
                    </a:cubicBezTo>
                    <a:cubicBezTo>
                      <a:pt x="3458" y="7959"/>
                      <a:pt x="3931" y="7199"/>
                      <a:pt x="4056" y="5689"/>
                    </a:cubicBezTo>
                    <a:cubicBezTo>
                      <a:pt x="4181" y="4180"/>
                      <a:pt x="3841" y="3353"/>
                      <a:pt x="3541" y="2623"/>
                    </a:cubicBezTo>
                    <a:cubicBezTo>
                      <a:pt x="3256" y="1927"/>
                      <a:pt x="3009" y="1326"/>
                      <a:pt x="3111" y="98"/>
                    </a:cubicBezTo>
                    <a:lnTo>
                      <a:pt x="1945"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6925206" y="3633932"/>
                <a:ext cx="129508" cy="141881"/>
              </a:xfrm>
              <a:custGeom>
                <a:avLst/>
                <a:gdLst/>
                <a:ahLst/>
                <a:cxnLst/>
                <a:rect l="l" t="t" r="r" b="b"/>
                <a:pathLst>
                  <a:path w="3538" h="3876" extrusionOk="0">
                    <a:moveTo>
                      <a:pt x="1" y="1"/>
                    </a:moveTo>
                    <a:lnTo>
                      <a:pt x="1" y="3875"/>
                    </a:lnTo>
                    <a:lnTo>
                      <a:pt x="3513" y="3875"/>
                    </a:lnTo>
                    <a:cubicBezTo>
                      <a:pt x="3527" y="3875"/>
                      <a:pt x="3538" y="3864"/>
                      <a:pt x="3538" y="3850"/>
                    </a:cubicBezTo>
                    <a:lnTo>
                      <a:pt x="3538" y="26"/>
                    </a:lnTo>
                    <a:cubicBezTo>
                      <a:pt x="3538" y="12"/>
                      <a:pt x="3527" y="1"/>
                      <a:pt x="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6896984" y="2477675"/>
                <a:ext cx="236139" cy="205500"/>
              </a:xfrm>
              <a:custGeom>
                <a:avLst/>
                <a:gdLst/>
                <a:ahLst/>
                <a:cxnLst/>
                <a:rect l="l" t="t" r="r" b="b"/>
                <a:pathLst>
                  <a:path w="6451" h="5614" extrusionOk="0">
                    <a:moveTo>
                      <a:pt x="1051" y="1"/>
                    </a:moveTo>
                    <a:lnTo>
                      <a:pt x="905" y="153"/>
                    </a:lnTo>
                    <a:cubicBezTo>
                      <a:pt x="322" y="757"/>
                      <a:pt x="1" y="1552"/>
                      <a:pt x="1" y="2388"/>
                    </a:cubicBezTo>
                    <a:cubicBezTo>
                      <a:pt x="1" y="4166"/>
                      <a:pt x="1448" y="5613"/>
                      <a:pt x="3226" y="5613"/>
                    </a:cubicBezTo>
                    <a:cubicBezTo>
                      <a:pt x="5005" y="5613"/>
                      <a:pt x="6451" y="4166"/>
                      <a:pt x="6451" y="2388"/>
                    </a:cubicBezTo>
                    <a:cubicBezTo>
                      <a:pt x="6451" y="1551"/>
                      <a:pt x="6130" y="757"/>
                      <a:pt x="5547" y="153"/>
                    </a:cubicBezTo>
                    <a:lnTo>
                      <a:pt x="5402" y="1"/>
                    </a:lnTo>
                    <a:lnTo>
                      <a:pt x="4970" y="989"/>
                    </a:lnTo>
                    <a:cubicBezTo>
                      <a:pt x="5289" y="1386"/>
                      <a:pt x="5464" y="1876"/>
                      <a:pt x="5464" y="2388"/>
                    </a:cubicBezTo>
                    <a:cubicBezTo>
                      <a:pt x="5464" y="3622"/>
                      <a:pt x="4460" y="4625"/>
                      <a:pt x="3226" y="4625"/>
                    </a:cubicBezTo>
                    <a:cubicBezTo>
                      <a:pt x="1993" y="4625"/>
                      <a:pt x="989" y="3622"/>
                      <a:pt x="989" y="2388"/>
                    </a:cubicBezTo>
                    <a:cubicBezTo>
                      <a:pt x="989" y="1876"/>
                      <a:pt x="1162" y="1386"/>
                      <a:pt x="1483" y="989"/>
                    </a:cubicBezTo>
                    <a:lnTo>
                      <a:pt x="1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6"/>
            <p:cNvGrpSpPr/>
            <p:nvPr/>
          </p:nvGrpSpPr>
          <p:grpSpPr>
            <a:xfrm>
              <a:off x="6626977" y="2653405"/>
              <a:ext cx="571867" cy="204356"/>
              <a:chOff x="424650" y="2792249"/>
              <a:chExt cx="508960" cy="181860"/>
            </a:xfrm>
          </p:grpSpPr>
          <p:sp>
            <p:nvSpPr>
              <p:cNvPr id="665" name="Google Shape;665;p26"/>
              <p:cNvSpPr/>
              <p:nvPr/>
            </p:nvSpPr>
            <p:spPr>
              <a:xfrm>
                <a:off x="424650" y="2792249"/>
                <a:ext cx="508960" cy="181860"/>
              </a:xfrm>
              <a:custGeom>
                <a:avLst/>
                <a:gdLst/>
                <a:ahLst/>
                <a:cxnLst/>
                <a:rect l="l" t="t" r="r" b="b"/>
                <a:pathLst>
                  <a:path w="9423" h="3367" extrusionOk="0">
                    <a:moveTo>
                      <a:pt x="1684" y="1"/>
                    </a:moveTo>
                    <a:cubicBezTo>
                      <a:pt x="754" y="1"/>
                      <a:pt x="1" y="754"/>
                      <a:pt x="1" y="1684"/>
                    </a:cubicBezTo>
                    <a:cubicBezTo>
                      <a:pt x="1" y="2613"/>
                      <a:pt x="754" y="3366"/>
                      <a:pt x="1684" y="3366"/>
                    </a:cubicBezTo>
                    <a:lnTo>
                      <a:pt x="7740" y="3366"/>
                    </a:lnTo>
                    <a:cubicBezTo>
                      <a:pt x="8670" y="3366"/>
                      <a:pt x="9423" y="2613"/>
                      <a:pt x="9423" y="1684"/>
                    </a:cubicBezTo>
                    <a:cubicBezTo>
                      <a:pt x="9423" y="754"/>
                      <a:pt x="8670" y="1"/>
                      <a:pt x="7740"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512259" y="2811477"/>
                <a:ext cx="136922" cy="136868"/>
              </a:xfrm>
              <a:custGeom>
                <a:avLst/>
                <a:gdLst/>
                <a:ahLst/>
                <a:cxnLst/>
                <a:rect l="l" t="t" r="r" b="b"/>
                <a:pathLst>
                  <a:path w="2535" h="2534" extrusionOk="0">
                    <a:moveTo>
                      <a:pt x="1268" y="0"/>
                    </a:moveTo>
                    <a:cubicBezTo>
                      <a:pt x="568" y="0"/>
                      <a:pt x="1" y="567"/>
                      <a:pt x="1" y="1267"/>
                    </a:cubicBezTo>
                    <a:cubicBezTo>
                      <a:pt x="1"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528841" y="2828005"/>
                <a:ext cx="103812" cy="103758"/>
              </a:xfrm>
              <a:custGeom>
                <a:avLst/>
                <a:gdLst/>
                <a:ahLst/>
                <a:cxnLst/>
                <a:rect l="l" t="t" r="r" b="b"/>
                <a:pathLst>
                  <a:path w="1922" h="1921" extrusionOk="0">
                    <a:moveTo>
                      <a:pt x="961" y="0"/>
                    </a:moveTo>
                    <a:cubicBezTo>
                      <a:pt x="431" y="0"/>
                      <a:pt x="1" y="430"/>
                      <a:pt x="1" y="961"/>
                    </a:cubicBezTo>
                    <a:cubicBezTo>
                      <a:pt x="1" y="1491"/>
                      <a:pt x="431"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594412" y="2844695"/>
                <a:ext cx="21011" cy="21119"/>
              </a:xfrm>
              <a:custGeom>
                <a:avLst/>
                <a:gdLst/>
                <a:ahLst/>
                <a:cxnLst/>
                <a:rect l="l" t="t" r="r" b="b"/>
                <a:pathLst>
                  <a:path w="389" h="391" extrusionOk="0">
                    <a:moveTo>
                      <a:pt x="195" y="0"/>
                    </a:moveTo>
                    <a:cubicBezTo>
                      <a:pt x="87" y="0"/>
                      <a:pt x="0" y="88"/>
                      <a:pt x="0" y="195"/>
                    </a:cubicBezTo>
                    <a:cubicBezTo>
                      <a:pt x="0" y="302"/>
                      <a:pt x="87" y="390"/>
                      <a:pt x="195" y="390"/>
                    </a:cubicBezTo>
                    <a:cubicBezTo>
                      <a:pt x="302" y="390"/>
                      <a:pt x="389" y="302"/>
                      <a:pt x="389" y="195"/>
                    </a:cubicBezTo>
                    <a:cubicBezTo>
                      <a:pt x="389" y="87"/>
                      <a:pt x="302"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709134" y="2811477"/>
                <a:ext cx="136868" cy="136868"/>
              </a:xfrm>
              <a:custGeom>
                <a:avLst/>
                <a:gdLst/>
                <a:ahLst/>
                <a:cxnLst/>
                <a:rect l="l" t="t" r="r" b="b"/>
                <a:pathLst>
                  <a:path w="2534" h="2534" extrusionOk="0">
                    <a:moveTo>
                      <a:pt x="1268" y="0"/>
                    </a:moveTo>
                    <a:cubicBezTo>
                      <a:pt x="568" y="0"/>
                      <a:pt x="0" y="567"/>
                      <a:pt x="0" y="1267"/>
                    </a:cubicBezTo>
                    <a:cubicBezTo>
                      <a:pt x="0"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725716" y="2828005"/>
                <a:ext cx="103812" cy="103758"/>
              </a:xfrm>
              <a:custGeom>
                <a:avLst/>
                <a:gdLst/>
                <a:ahLst/>
                <a:cxnLst/>
                <a:rect l="l" t="t" r="r" b="b"/>
                <a:pathLst>
                  <a:path w="1922" h="1921" extrusionOk="0">
                    <a:moveTo>
                      <a:pt x="961" y="0"/>
                    </a:moveTo>
                    <a:cubicBezTo>
                      <a:pt x="430" y="0"/>
                      <a:pt x="0" y="430"/>
                      <a:pt x="0" y="961"/>
                    </a:cubicBezTo>
                    <a:cubicBezTo>
                      <a:pt x="0" y="1491"/>
                      <a:pt x="430"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791233" y="2844695"/>
                <a:ext cx="21065" cy="21119"/>
              </a:xfrm>
              <a:custGeom>
                <a:avLst/>
                <a:gdLst/>
                <a:ahLst/>
                <a:cxnLst/>
                <a:rect l="l" t="t" r="r" b="b"/>
                <a:pathLst>
                  <a:path w="390" h="391" extrusionOk="0">
                    <a:moveTo>
                      <a:pt x="195" y="0"/>
                    </a:moveTo>
                    <a:cubicBezTo>
                      <a:pt x="88" y="0"/>
                      <a:pt x="1" y="88"/>
                      <a:pt x="1" y="195"/>
                    </a:cubicBezTo>
                    <a:cubicBezTo>
                      <a:pt x="1" y="302"/>
                      <a:pt x="88" y="390"/>
                      <a:pt x="195" y="390"/>
                    </a:cubicBezTo>
                    <a:cubicBezTo>
                      <a:pt x="303" y="390"/>
                      <a:pt x="390" y="302"/>
                      <a:pt x="390" y="195"/>
                    </a:cubicBezTo>
                    <a:cubicBezTo>
                      <a:pt x="390" y="87"/>
                      <a:pt x="303"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26"/>
          <p:cNvSpPr/>
          <p:nvPr/>
        </p:nvSpPr>
        <p:spPr>
          <a:xfrm>
            <a:off x="3483350" y="1048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4703825" y="1217725"/>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8493525" y="319475"/>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6824125" y="1088000"/>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323150" y="20586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
        <p:nvSpPr>
          <p:cNvPr id="488" name="Google Shape;488;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pengantar</a:t>
            </a:r>
            <a:endParaRPr dirty="0">
              <a:solidFill>
                <a:schemeClr val="dk2"/>
              </a:solidFill>
            </a:endParaRPr>
          </a:p>
        </p:txBody>
      </p:sp>
      <p:sp>
        <p:nvSpPr>
          <p:cNvPr id="489" name="Google Shape;489;p23"/>
          <p:cNvSpPr txBox="1">
            <a:spLocks noGrp="1"/>
          </p:cNvSpPr>
          <p:nvPr>
            <p:ph type="body" idx="1"/>
          </p:nvPr>
        </p:nvSpPr>
        <p:spPr>
          <a:xfrm>
            <a:off x="720000" y="863550"/>
            <a:ext cx="7704000" cy="3416400"/>
          </a:xfrm>
          <a:prstGeom prst="rect">
            <a:avLst/>
          </a:prstGeom>
        </p:spPr>
        <p:txBody>
          <a:bodyPr spcFirstLastPara="1" wrap="square" lIns="91425" tIns="91425" rIns="91425" bIns="91425" anchor="t" anchorCtr="0">
            <a:noAutofit/>
          </a:bodyPr>
          <a:lstStyle/>
          <a:p>
            <a:pPr marL="0" lvl="0" indent="0" algn="just">
              <a:spcBef>
                <a:spcPts val="1200"/>
              </a:spcBef>
              <a:spcAft>
                <a:spcPts val="300"/>
              </a:spcAft>
              <a:buNone/>
              <a:tabLst>
                <a:tab pos="274320" algn="l"/>
              </a:tabLst>
            </a:pPr>
            <a:r>
              <a:rPr lang="en-US" sz="1600" b="1" kern="1400" dirty="0">
                <a:effectLst/>
                <a:latin typeface="Arial" panose="020B0604020202020204" pitchFamily="34" charset="0"/>
                <a:cs typeface="Times New Roman" panose="02020603050405020304" pitchFamily="18" charset="0"/>
              </a:rPr>
              <a:t> 	   </a:t>
            </a:r>
            <a:r>
              <a:rPr lang="en-US" sz="1600" b="1" i="1" dirty="0">
                <a:effectLst/>
                <a:latin typeface="Arial" panose="020B0604020202020204" pitchFamily="34" charset="0"/>
                <a:cs typeface="Times New Roman" panose="02020603050405020304" pitchFamily="18" charset="0"/>
              </a:rPr>
              <a:t>1.1 </a:t>
            </a:r>
            <a:r>
              <a:rPr lang="en-US" sz="1600" b="1" i="1" dirty="0" err="1">
                <a:effectLst/>
                <a:latin typeface="Arial" panose="020B0604020202020204" pitchFamily="34" charset="0"/>
                <a:cs typeface="Times New Roman" panose="02020603050405020304" pitchFamily="18" charset="0"/>
              </a:rPr>
              <a:t>Ringkasan</a:t>
            </a:r>
            <a:r>
              <a:rPr lang="en-US" sz="1600" b="1" i="1" dirty="0">
                <a:effectLst/>
                <a:latin typeface="Arial" panose="020B0604020202020204" pitchFamily="34" charset="0"/>
                <a:cs typeface="Times New Roman" panose="02020603050405020304" pitchFamily="18" charset="0"/>
              </a:rPr>
              <a:t> Isi </a:t>
            </a:r>
            <a:r>
              <a:rPr lang="en-US" sz="1600" b="1" i="1" dirty="0" err="1">
                <a:effectLst/>
                <a:latin typeface="Arial" panose="020B0604020202020204" pitchFamily="34" charset="0"/>
                <a:cs typeface="Times New Roman" panose="02020603050405020304" pitchFamily="18" charset="0"/>
              </a:rPr>
              <a:t>Dokumen</a:t>
            </a:r>
            <a:endParaRPr lang="en-US" sz="1600" b="1" i="1" dirty="0">
              <a:effectLst/>
              <a:latin typeface="Arial" panose="020B0604020202020204" pitchFamily="34" charset="0"/>
              <a:cs typeface="Times New Roman" panose="02020603050405020304" pitchFamily="18" charset="0"/>
            </a:endParaRPr>
          </a:p>
          <a:p>
            <a:pPr algn="just">
              <a:spcAft>
                <a:spcPts val="600"/>
              </a:spcAft>
            </a:pPr>
            <a:r>
              <a:rPr lang="en-US" sz="1600" dirty="0">
                <a:effectLst/>
                <a:latin typeface="Times New Roman" panose="02020603050405020304" pitchFamily="18" charset="0"/>
                <a:ea typeface="Times New Roman" panose="02020603050405020304" pitchFamily="18" charset="0"/>
              </a:rPr>
              <a:t>Isi </a:t>
            </a:r>
            <a:r>
              <a:rPr lang="en-US" sz="1600" dirty="0" err="1">
                <a:effectLst/>
                <a:latin typeface="Times New Roman" panose="02020603050405020304" pitchFamily="18" charset="0"/>
                <a:ea typeface="Times New Roman" panose="02020603050405020304" pitchFamily="18" charset="0"/>
              </a:rPr>
              <a:t>dari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dokumen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dibawah</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menjelaskan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tentang</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bagaimana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cara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meningkatan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kinerja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dari</a:t>
            </a:r>
            <a:r>
              <a:rPr lang="en-US" sz="1600" dirty="0">
                <a:effectLst/>
                <a:latin typeface="Times New Roman" panose="02020603050405020304" pitchFamily="18" charset="0"/>
                <a:ea typeface="Times New Roman" panose="02020603050405020304" pitchFamily="18" charset="0"/>
              </a:rPr>
              <a:t> Patient Monitoring System </a:t>
            </a:r>
            <a:r>
              <a:rPr lang="en-US" sz="1600" dirty="0" err="1">
                <a:effectLst/>
                <a:latin typeface="Times New Roman" panose="02020603050405020304" pitchFamily="18" charset="0"/>
                <a:ea typeface="Times New Roman" panose="02020603050405020304" pitchFamily="18" charset="0"/>
              </a:rPr>
              <a:t>atau</a:t>
            </a:r>
            <a:r>
              <a:rPr lang="en-US" sz="1600" dirty="0">
                <a:effectLst/>
                <a:latin typeface="Times New Roman" panose="02020603050405020304" pitchFamily="18" charset="0"/>
                <a:ea typeface="Times New Roman" panose="02020603050405020304" pitchFamily="18" charset="0"/>
              </a:rPr>
              <a:t> yang </a:t>
            </a:r>
            <a:r>
              <a:rPr lang="en-US" sz="1600" dirty="0" err="1">
                <a:effectLst/>
                <a:latin typeface="Times New Roman" panose="02020603050405020304" pitchFamily="18" charset="0"/>
                <a:ea typeface="Times New Roman" panose="02020603050405020304" pitchFamily="18" charset="0"/>
              </a:rPr>
              <a:t>disingkat</a:t>
            </a:r>
            <a:r>
              <a:rPr lang="en-US" sz="1600" dirty="0">
                <a:effectLst/>
                <a:latin typeface="Times New Roman" panose="02020603050405020304" pitchFamily="18" charset="0"/>
                <a:ea typeface="Times New Roman" panose="02020603050405020304" pitchFamily="18" charset="0"/>
              </a:rPr>
              <a:t> PMS. </a:t>
            </a:r>
            <a:r>
              <a:rPr lang="en-US" sz="1600" dirty="0" err="1">
                <a:effectLst/>
                <a:latin typeface="Times New Roman" panose="02020603050405020304" pitchFamily="18" charset="0"/>
                <a:ea typeface="Times New Roman" panose="02020603050405020304" pitchFamily="18" charset="0"/>
              </a:rPr>
              <a:t>Bahwa</a:t>
            </a:r>
            <a:r>
              <a:rPr lang="en-US" sz="1600" dirty="0">
                <a:effectLst/>
                <a:latin typeface="Times New Roman" panose="02020603050405020304" pitchFamily="18" charset="0"/>
                <a:ea typeface="Times New Roman" panose="02020603050405020304" pitchFamily="18" charset="0"/>
              </a:rPr>
              <a:t> PMS </a:t>
            </a:r>
            <a:r>
              <a:rPr lang="en-US" sz="1600" dirty="0" err="1">
                <a:effectLst/>
                <a:latin typeface="Times New Roman" panose="02020603050405020304" pitchFamily="18" charset="0"/>
                <a:ea typeface="Times New Roman" panose="02020603050405020304" pitchFamily="18" charset="0"/>
              </a:rPr>
              <a:t>sendiri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memiliki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kelemahan</a:t>
            </a:r>
            <a:r>
              <a:rPr lang="en-US" sz="1600" dirty="0">
                <a:effectLst/>
                <a:latin typeface="Times New Roman" panose="02020603050405020304" pitchFamily="18" charset="0"/>
                <a:ea typeface="Times New Roman" panose="02020603050405020304" pitchFamily="18" charset="0"/>
              </a:rPr>
              <a:t> di </a:t>
            </a:r>
            <a:r>
              <a:rPr lang="en-US" sz="1600" dirty="0" err="1">
                <a:effectLst/>
                <a:latin typeface="Times New Roman" panose="02020603050405020304" pitchFamily="18" charset="0"/>
                <a:ea typeface="Times New Roman" panose="02020603050405020304" pitchFamily="18" charset="0"/>
              </a:rPr>
              <a:t>faktor</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keamanan</a:t>
            </a:r>
            <a:r>
              <a:rPr lang="en-US" sz="1600" dirty="0">
                <a:effectLst/>
                <a:latin typeface="Times New Roman" panose="02020603050405020304" pitchFamily="18" charset="0"/>
                <a:ea typeface="Times New Roman" panose="02020603050405020304" pitchFamily="18" charset="0"/>
              </a:rPr>
              <a:t> dan </a:t>
            </a:r>
            <a:r>
              <a:rPr lang="en-US" sz="1600" dirty="0" err="1">
                <a:effectLst/>
                <a:latin typeface="Times New Roman" panose="02020603050405020304" pitchFamily="18" charset="0"/>
                <a:ea typeface="Times New Roman" panose="02020603050405020304" pitchFamily="18" charset="0"/>
              </a:rPr>
              <a:t>kehandalan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yaitu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gelombang</a:t>
            </a:r>
            <a:r>
              <a:rPr lang="en-US" sz="1600" dirty="0">
                <a:effectLst/>
                <a:latin typeface="Times New Roman" panose="02020603050405020304" pitchFamily="18" charset="0"/>
                <a:ea typeface="Times New Roman" panose="02020603050405020304" pitchFamily="18" charset="0"/>
              </a:rPr>
              <a:t> wireless yang </a:t>
            </a:r>
            <a:r>
              <a:rPr lang="en-US" sz="1600" dirty="0" err="1">
                <a:effectLst/>
                <a:latin typeface="Times New Roman" panose="02020603050405020304" pitchFamily="18" charset="0"/>
                <a:ea typeface="Times New Roman" panose="02020603050405020304" pitchFamily="18" charset="0"/>
              </a:rPr>
              <a:t>dipancarkan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alat</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dapat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menyebabkan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gangguan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kesehatan</a:t>
            </a:r>
            <a:r>
              <a:rPr lang="en-US" sz="1600" dirty="0">
                <a:effectLst/>
                <a:latin typeface="Times New Roman" panose="02020603050405020304" pitchFamily="18" charset="0"/>
                <a:ea typeface="Times New Roman" panose="02020603050405020304" pitchFamily="18" charset="0"/>
              </a:rPr>
              <a:t> dan data yang </a:t>
            </a:r>
            <a:r>
              <a:rPr lang="en-US" sz="1600" dirty="0" err="1">
                <a:effectLst/>
                <a:latin typeface="Times New Roman" panose="02020603050405020304" pitchFamily="18" charset="0"/>
                <a:ea typeface="Times New Roman" panose="02020603050405020304" pitchFamily="18" charset="0"/>
              </a:rPr>
              <a:t>sudah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diterkam</a:t>
            </a:r>
            <a:r>
              <a:rPr lang="en-US" sz="1600" dirty="0">
                <a:effectLst/>
                <a:latin typeface="Times New Roman" panose="02020603050405020304" pitchFamily="18" charset="0"/>
                <a:ea typeface="Times New Roman" panose="02020603050405020304" pitchFamily="18" charset="0"/>
              </a:rPr>
              <a:t> oleh data ini </a:t>
            </a:r>
            <a:r>
              <a:rPr lang="en-US" sz="1600" dirty="0" err="1">
                <a:effectLst/>
                <a:latin typeface="Times New Roman" panose="02020603050405020304" pitchFamily="18" charset="0"/>
                <a:ea typeface="Times New Roman" panose="02020603050405020304" pitchFamily="18" charset="0"/>
              </a:rPr>
              <a:t>jarus</a:t>
            </a:r>
            <a:r>
              <a:rPr lang="en-US" sz="1600" dirty="0">
                <a:effectLst/>
                <a:latin typeface="Times New Roman" panose="02020603050405020304" pitchFamily="18" charset="0"/>
                <a:ea typeface="Times New Roman" panose="02020603050405020304" pitchFamily="18" charset="0"/>
              </a:rPr>
              <a:t> di proses </a:t>
            </a:r>
            <a:r>
              <a:rPr lang="en-US" sz="1600" dirty="0" err="1">
                <a:effectLst/>
                <a:latin typeface="Times New Roman" panose="02020603050405020304" pitchFamily="18" charset="0"/>
                <a:ea typeface="Times New Roman" panose="02020603050405020304" pitchFamily="18" charset="0"/>
              </a:rPr>
              <a:t>dulu</a:t>
            </a:r>
            <a:r>
              <a:rPr lang="en-US" sz="1600" dirty="0">
                <a:effectLst/>
                <a:latin typeface="Times New Roman" panose="02020603050405020304" pitchFamily="18" charset="0"/>
                <a:ea typeface="Times New Roman" panose="02020603050405020304" pitchFamily="18" charset="0"/>
              </a:rPr>
              <a:t> oleh microcontroller unit (MCU) </a:t>
            </a:r>
            <a:r>
              <a:rPr lang="en-US" sz="1600" dirty="0" err="1">
                <a:effectLst/>
                <a:latin typeface="Times New Roman" panose="02020603050405020304" pitchFamily="18" charset="0"/>
                <a:ea typeface="Times New Roman" panose="02020603050405020304" pitchFamily="18" charset="0"/>
              </a:rPr>
              <a:t>atau</a:t>
            </a:r>
            <a:r>
              <a:rPr lang="en-US" sz="1600" dirty="0">
                <a:effectLst/>
                <a:latin typeface="Times New Roman" panose="02020603050405020304" pitchFamily="18" charset="0"/>
                <a:ea typeface="Times New Roman" panose="02020603050405020304" pitchFamily="18" charset="0"/>
              </a:rPr>
              <a:t> digital signal processor (DPS) </a:t>
            </a:r>
            <a:r>
              <a:rPr lang="en-US" sz="1600" dirty="0" err="1">
                <a:effectLst/>
                <a:latin typeface="Times New Roman" panose="02020603050405020304" pitchFamily="18" charset="0"/>
                <a:ea typeface="Times New Roman" panose="02020603050405020304" pitchFamily="18" charset="0"/>
              </a:rPr>
              <a:t>sebelum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ditransmisikan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ke</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dalam</a:t>
            </a:r>
            <a:r>
              <a:rPr lang="en-US" sz="1600" dirty="0">
                <a:effectLst/>
                <a:latin typeface="Times New Roman" panose="02020603050405020304" pitchFamily="18" charset="0"/>
                <a:ea typeface="Times New Roman" panose="02020603050405020304" pitchFamily="18" charset="0"/>
              </a:rPr>
              <a:t> server PMS. Dari </a:t>
            </a:r>
            <a:r>
              <a:rPr lang="en-US" sz="1600" dirty="0" err="1">
                <a:effectLst/>
                <a:latin typeface="Times New Roman" panose="02020603050405020304" pitchFamily="18" charset="0"/>
                <a:ea typeface="Times New Roman" panose="02020603050405020304" pitchFamily="18" charset="0"/>
              </a:rPr>
              <a:t>dua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permasalahan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diatas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tersebut</a:t>
            </a:r>
            <a:r>
              <a:rPr lang="en-US" sz="1600" dirty="0">
                <a:effectLst/>
                <a:latin typeface="Times New Roman" panose="02020603050405020304" pitchFamily="18" charset="0"/>
                <a:ea typeface="Times New Roman" panose="02020603050405020304" pitchFamily="18" charset="0"/>
              </a:rPr>
              <a:t> kami </a:t>
            </a:r>
            <a:r>
              <a:rPr lang="en-US" sz="1600" dirty="0" err="1">
                <a:effectLst/>
                <a:latin typeface="Times New Roman" panose="02020603050405020304" pitchFamily="18" charset="0"/>
                <a:ea typeface="Times New Roman" panose="02020603050405020304" pitchFamily="18" charset="0"/>
              </a:rPr>
              <a:t>mencoba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mencari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solusi</a:t>
            </a:r>
            <a:r>
              <a:rPr lang="en-US" sz="1600" dirty="0">
                <a:effectLst/>
                <a:latin typeface="Times New Roman" panose="02020603050405020304" pitchFamily="18" charset="0"/>
                <a:ea typeface="Times New Roman" panose="02020603050405020304" pitchFamily="18" charset="0"/>
              </a:rPr>
              <a:t> untuk </a:t>
            </a:r>
            <a:r>
              <a:rPr lang="en-US" sz="1600" dirty="0" err="1">
                <a:effectLst/>
                <a:latin typeface="Times New Roman" panose="02020603050405020304" pitchFamily="18" charset="0"/>
                <a:ea typeface="Times New Roman" panose="02020603050405020304" pitchFamily="18" charset="0"/>
              </a:rPr>
              <a:t>membuat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alat</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berkerja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lebih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baik</a:t>
            </a:r>
            <a:r>
              <a:rPr lang="en-US" sz="1600" dirty="0">
                <a:effectLst/>
                <a:latin typeface="Times New Roman" panose="02020603050405020304" pitchFamily="18" charset="0"/>
                <a:ea typeface="Times New Roman" panose="02020603050405020304" pitchFamily="18" charset="0"/>
              </a:rPr>
              <a:t>.</a:t>
            </a:r>
          </a:p>
          <a:p>
            <a:pPr marL="457200" lvl="1" indent="0" algn="just">
              <a:spcBef>
                <a:spcPts val="1200"/>
              </a:spcBef>
              <a:spcAft>
                <a:spcPts val="300"/>
              </a:spcAft>
              <a:buNone/>
              <a:tabLst>
                <a:tab pos="365760" algn="l"/>
              </a:tabLst>
            </a:pPr>
            <a:r>
              <a:rPr lang="en-US" sz="1600" b="1" i="1" dirty="0">
                <a:effectLst/>
                <a:latin typeface="Arial" panose="020B0604020202020204" pitchFamily="34" charset="0"/>
                <a:cs typeface="Times New Roman" panose="02020603050405020304" pitchFamily="18" charset="0"/>
              </a:rPr>
              <a:t>1.2 </a:t>
            </a:r>
            <a:r>
              <a:rPr lang="en-US" sz="1600" b="1" i="1" dirty="0" err="1">
                <a:effectLst/>
                <a:latin typeface="Arial" panose="020B0604020202020204" pitchFamily="34" charset="0"/>
                <a:cs typeface="Times New Roman" panose="02020603050405020304" pitchFamily="18" charset="0"/>
              </a:rPr>
              <a:t>Tujuan</a:t>
            </a:r>
            <a:r>
              <a:rPr lang="en-US" sz="1600" b="1" i="1" dirty="0">
                <a:effectLst/>
                <a:latin typeface="Arial" panose="020B0604020202020204" pitchFamily="34" charset="0"/>
                <a:cs typeface="Times New Roman" panose="02020603050405020304" pitchFamily="18" charset="0"/>
              </a:rPr>
              <a:t> </a:t>
            </a:r>
            <a:r>
              <a:rPr lang="en-US" sz="1600" b="1" i="1" dirty="0" err="1">
                <a:effectLst/>
                <a:latin typeface="Arial" panose="020B0604020202020204" pitchFamily="34" charset="0"/>
                <a:cs typeface="Times New Roman" panose="02020603050405020304" pitchFamily="18" charset="0"/>
              </a:rPr>
              <a:t>Penulisan</a:t>
            </a:r>
            <a:r>
              <a:rPr lang="en-US" sz="1600" b="1" i="1" dirty="0">
                <a:effectLst/>
                <a:latin typeface="Arial" panose="020B0604020202020204" pitchFamily="34" charset="0"/>
                <a:cs typeface="Times New Roman" panose="02020603050405020304" pitchFamily="18" charset="0"/>
              </a:rPr>
              <a:t> dan </a:t>
            </a:r>
            <a:r>
              <a:rPr lang="en-US" sz="1600" b="1" i="1" dirty="0" err="1">
                <a:effectLst/>
                <a:latin typeface="Arial" panose="020B0604020202020204" pitchFamily="34" charset="0"/>
                <a:cs typeface="Times New Roman" panose="02020603050405020304" pitchFamily="18" charset="0"/>
              </a:rPr>
              <a:t>Aplikasi</a:t>
            </a:r>
            <a:r>
              <a:rPr lang="en-US" sz="1600" b="1" i="1" dirty="0">
                <a:effectLst/>
                <a:latin typeface="Arial" panose="020B0604020202020204" pitchFamily="34" charset="0"/>
                <a:cs typeface="Times New Roman" panose="02020603050405020304" pitchFamily="18" charset="0"/>
              </a:rPr>
              <a:t>/</a:t>
            </a:r>
            <a:r>
              <a:rPr lang="en-US" sz="1600" b="1" i="1" dirty="0" err="1">
                <a:effectLst/>
                <a:latin typeface="Arial" panose="020B0604020202020204" pitchFamily="34" charset="0"/>
                <a:cs typeface="Times New Roman" panose="02020603050405020304" pitchFamily="18" charset="0"/>
              </a:rPr>
              <a:t>Kegunaan</a:t>
            </a:r>
            <a:r>
              <a:rPr lang="en-US" sz="1600" b="1" i="1" dirty="0">
                <a:effectLst/>
                <a:latin typeface="Arial" panose="020B0604020202020204" pitchFamily="34" charset="0"/>
                <a:cs typeface="Times New Roman" panose="02020603050405020304" pitchFamily="18" charset="0"/>
              </a:rPr>
              <a:t> </a:t>
            </a:r>
            <a:r>
              <a:rPr lang="en-US" sz="1600" b="1" i="1" dirty="0" err="1">
                <a:effectLst/>
                <a:latin typeface="Arial" panose="020B0604020202020204" pitchFamily="34" charset="0"/>
                <a:cs typeface="Times New Roman" panose="02020603050405020304" pitchFamily="18" charset="0"/>
              </a:rPr>
              <a:t>Dokumen</a:t>
            </a:r>
            <a:endParaRPr lang="en-US" sz="1600" b="1" i="1" dirty="0">
              <a:effectLst/>
              <a:latin typeface="Arial" panose="020B0604020202020204" pitchFamily="34" charset="0"/>
              <a:cs typeface="Times New Roman" panose="02020603050405020304" pitchFamily="18" charset="0"/>
            </a:endParaRPr>
          </a:p>
          <a:p>
            <a:pPr algn="just">
              <a:spcAft>
                <a:spcPts val="600"/>
              </a:spcAft>
            </a:pPr>
            <a:r>
              <a:rPr lang="en-US" sz="1600" dirty="0" err="1">
                <a:effectLst/>
                <a:latin typeface="Times New Roman" panose="02020603050405020304" pitchFamily="18" charset="0"/>
                <a:ea typeface="Times New Roman" panose="02020603050405020304" pitchFamily="18" charset="0"/>
              </a:rPr>
              <a:t>Tujuan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penulisan</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bukannya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hanya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sekedar</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tugas</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tetapi</a:t>
            </a:r>
            <a:r>
              <a:rPr lang="en-US" sz="1600" dirty="0">
                <a:effectLst/>
                <a:latin typeface="Times New Roman" panose="02020603050405020304" pitchFamily="18" charset="0"/>
                <a:ea typeface="Times New Roman" panose="02020603050405020304" pitchFamily="18" charset="0"/>
              </a:rPr>
              <a:t> kami juga </a:t>
            </a:r>
            <a:r>
              <a:rPr lang="en-US" sz="1600" dirty="0" err="1">
                <a:effectLst/>
                <a:latin typeface="Times New Roman" panose="02020603050405020304" pitchFamily="18" charset="0"/>
                <a:ea typeface="Times New Roman" panose="02020603050405020304" pitchFamily="18" charset="0"/>
              </a:rPr>
              <a:t>ingin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lebih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mengetahui</a:t>
            </a:r>
            <a:r>
              <a:rPr lang="en-US" sz="1600" dirty="0">
                <a:effectLst/>
                <a:latin typeface="Times New Roman" panose="02020603050405020304" pitchFamily="18" charset="0"/>
                <a:ea typeface="Times New Roman" panose="02020603050405020304" pitchFamily="18" charset="0"/>
              </a:rPr>
              <a:t> dan </a:t>
            </a:r>
            <a:r>
              <a:rPr lang="en-US" sz="1600" dirty="0" err="1">
                <a:effectLst/>
                <a:latin typeface="Times New Roman" panose="02020603050405020304" pitchFamily="18" charset="0"/>
                <a:ea typeface="Times New Roman" panose="02020603050405020304" pitchFamily="18" charset="0"/>
              </a:rPr>
              <a:t>menambah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pengetahuan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seputar</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topik</a:t>
            </a:r>
            <a:r>
              <a:rPr lang="en-US" sz="1600" dirty="0">
                <a:effectLst/>
                <a:latin typeface="Times New Roman" panose="02020603050405020304" pitchFamily="18" charset="0"/>
                <a:ea typeface="Times New Roman" panose="02020603050405020304" pitchFamily="18" charset="0"/>
              </a:rPr>
              <a:t> yang kami </a:t>
            </a:r>
            <a:r>
              <a:rPr lang="en-US" sz="1600" dirty="0" err="1">
                <a:effectLst/>
                <a:latin typeface="Times New Roman" panose="02020603050405020304" pitchFamily="18" charset="0"/>
                <a:ea typeface="Times New Roman" panose="02020603050405020304" pitchFamily="18" charset="0"/>
              </a:rPr>
              <a:t>pilih</a:t>
            </a:r>
            <a:r>
              <a:rPr lang="en-US" sz="1600" dirty="0">
                <a:effectLst/>
                <a:latin typeface="Times New Roman" panose="02020603050405020304" pitchFamily="18" charset="0"/>
                <a:ea typeface="Times New Roman" panose="02020603050405020304" pitchFamily="18" charset="0"/>
              </a:rPr>
              <a:t> ini dan juga kami </a:t>
            </a:r>
            <a:r>
              <a:rPr lang="en-US" sz="1600" dirty="0" err="1">
                <a:effectLst/>
                <a:latin typeface="Times New Roman" panose="02020603050405020304" pitchFamily="18" charset="0"/>
                <a:ea typeface="Times New Roman" panose="02020603050405020304" pitchFamily="18" charset="0"/>
              </a:rPr>
              <a:t>harap</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dokumen</a:t>
            </a:r>
            <a:r>
              <a:rPr lang="en-US" sz="1600" dirty="0">
                <a:effectLst/>
                <a:latin typeface="Times New Roman" panose="02020603050405020304" pitchFamily="18" charset="0"/>
                <a:ea typeface="Times New Roman" panose="02020603050405020304" pitchFamily="18" charset="0"/>
              </a:rPr>
              <a:t> ini </a:t>
            </a:r>
            <a:r>
              <a:rPr lang="en-US" sz="1600" dirty="0" err="1">
                <a:effectLst/>
                <a:latin typeface="Times New Roman" panose="02020603050405020304" pitchFamily="18" charset="0"/>
                <a:ea typeface="Times New Roman" panose="02020603050405020304" pitchFamily="18" charset="0"/>
              </a:rPr>
              <a:t>bisa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memudahkan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mahasiswa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atau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masyarakat</a:t>
            </a:r>
            <a:r>
              <a:rPr lang="en-US" sz="1600" dirty="0">
                <a:effectLst/>
                <a:latin typeface="Times New Roman" panose="02020603050405020304" pitchFamily="18" charset="0"/>
                <a:ea typeface="Times New Roman" panose="02020603050405020304" pitchFamily="18" charset="0"/>
              </a:rPr>
              <a:t> yang </a:t>
            </a:r>
            <a:r>
              <a:rPr lang="en-US" sz="1600" dirty="0" err="1">
                <a:effectLst/>
                <a:latin typeface="Times New Roman" panose="02020603050405020304" pitchFamily="18" charset="0"/>
                <a:ea typeface="Times New Roman" panose="02020603050405020304" pitchFamily="18" charset="0"/>
              </a:rPr>
              <a:t>ingin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meneliti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atau</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mengembangkan</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alat</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seperti</a:t>
            </a:r>
            <a:r>
              <a:rPr lang="en-US" sz="1600" dirty="0">
                <a:effectLst/>
                <a:latin typeface="Times New Roman" panose="02020603050405020304" pitchFamily="18" charset="0"/>
                <a:ea typeface="Times New Roman" panose="02020603050405020304" pitchFamily="18" charset="0"/>
              </a:rPr>
              <a:t> PMS ini.</a:t>
            </a:r>
          </a:p>
          <a:p>
            <a:pPr marL="0" lvl="0" indent="0" algn="l" rtl="0">
              <a:spcBef>
                <a:spcPts val="0"/>
              </a:spcBef>
              <a:spcAft>
                <a:spcPts val="0"/>
              </a:spcAft>
              <a:buClr>
                <a:schemeClr val="dk1"/>
              </a:buClr>
              <a:buSzPts val="1100"/>
              <a:buFont typeface="Arial"/>
              <a:buNone/>
            </a:pPr>
            <a:endParaRPr sz="16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pengantar</a:t>
            </a:r>
            <a:endParaRPr dirty="0"/>
          </a:p>
        </p:txBody>
      </p:sp>
      <p:sp>
        <p:nvSpPr>
          <p:cNvPr id="495" name="Google Shape;495;p24"/>
          <p:cNvSpPr txBox="1">
            <a:spLocks noGrp="1"/>
          </p:cNvSpPr>
          <p:nvPr>
            <p:ph type="subTitle" idx="1"/>
          </p:nvPr>
        </p:nvSpPr>
        <p:spPr>
          <a:xfrm>
            <a:off x="720000" y="1017725"/>
            <a:ext cx="7704000" cy="3413263"/>
          </a:xfrm>
          <a:prstGeom prst="rect">
            <a:avLst/>
          </a:prstGeom>
        </p:spPr>
        <p:txBody>
          <a:bodyPr spcFirstLastPara="1" wrap="square" lIns="91425" tIns="91425" rIns="91425" bIns="91425" anchor="t" anchorCtr="0">
            <a:noAutofit/>
          </a:bodyPr>
          <a:lstStyle/>
          <a:p>
            <a:pPr algn="just">
              <a:spcAft>
                <a:spcPts val="600"/>
              </a:spcAft>
            </a:pPr>
            <a:r>
              <a:rPr lang="en-US" dirty="0">
                <a:effectLst/>
                <a:latin typeface="Times New Roman" panose="02020603050405020304" pitchFamily="18" charset="0"/>
                <a:ea typeface="Times New Roman" panose="02020603050405020304" pitchFamily="18" charset="0"/>
              </a:rPr>
              <a:t> </a:t>
            </a:r>
            <a:r>
              <a:rPr lang="en-US" b="1" i="1" dirty="0">
                <a:effectLst/>
                <a:latin typeface="Arial" panose="020B0604020202020204" pitchFamily="34" charset="0"/>
                <a:cs typeface="Times New Roman" panose="02020603050405020304" pitchFamily="18" charset="0"/>
              </a:rPr>
              <a:t>1.3 </a:t>
            </a:r>
            <a:r>
              <a:rPr lang="en-US" b="1" i="1" dirty="0" err="1">
                <a:effectLst/>
                <a:latin typeface="Arial" panose="020B0604020202020204" pitchFamily="34" charset="0"/>
                <a:cs typeface="Times New Roman" panose="02020603050405020304" pitchFamily="18" charset="0"/>
              </a:rPr>
              <a:t>Referensi</a:t>
            </a:r>
            <a:endParaRPr lang="en-US" b="1" i="1" dirty="0">
              <a:effectLst/>
              <a:latin typeface="Arial" panose="020B0604020202020204" pitchFamily="34" charset="0"/>
              <a:cs typeface="Times New Roman" panose="02020603050405020304" pitchFamily="18" charset="0"/>
            </a:endParaRP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[1]	Y. </a:t>
            </a:r>
            <a:r>
              <a:rPr lang="en-US" dirty="0" err="1">
                <a:effectLst/>
                <a:latin typeface="Times New Roman" panose="02020603050405020304" pitchFamily="18" charset="0"/>
                <a:ea typeface="Times New Roman" panose="02020603050405020304" pitchFamily="18" charset="0"/>
              </a:rPr>
              <a:t>Kukus</a:t>
            </a:r>
            <a:r>
              <a:rPr lang="en-US" dirty="0">
                <a:effectLst/>
                <a:latin typeface="Times New Roman" panose="02020603050405020304" pitchFamily="18" charset="0"/>
                <a:ea typeface="Times New Roman" panose="02020603050405020304" pitchFamily="18" charset="0"/>
              </a:rPr>
              <a:t>, W. </a:t>
            </a:r>
            <a:r>
              <a:rPr lang="en-US" dirty="0" err="1">
                <a:effectLst/>
                <a:latin typeface="Times New Roman" panose="02020603050405020304" pitchFamily="18" charset="0"/>
                <a:ea typeface="Times New Roman" panose="02020603050405020304" pitchFamily="18" charset="0"/>
              </a:rPr>
              <a:t>Supit</a:t>
            </a:r>
            <a:r>
              <a:rPr lang="en-US" dirty="0">
                <a:effectLst/>
                <a:latin typeface="Times New Roman" panose="02020603050405020304" pitchFamily="18" charset="0"/>
                <a:ea typeface="Times New Roman" panose="02020603050405020304" pitchFamily="18" charset="0"/>
              </a:rPr>
              <a:t>, and F. </a:t>
            </a:r>
            <a:r>
              <a:rPr lang="en-US" dirty="0" err="1">
                <a:effectLst/>
                <a:latin typeface="Times New Roman" panose="02020603050405020304" pitchFamily="18" charset="0"/>
                <a:ea typeface="Times New Roman" panose="02020603050405020304" pitchFamily="18" charset="0"/>
              </a:rPr>
              <a:t>Lintong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Suhu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Tubuh</a:t>
            </a:r>
            <a:r>
              <a:rPr lang="en-US" dirty="0">
                <a:effectLst/>
                <a:latin typeface="Times New Roman" panose="02020603050405020304" pitchFamily="18" charset="0"/>
                <a:ea typeface="Times New Roman" panose="02020603050405020304" pitchFamily="18" charset="0"/>
              </a:rPr>
              <a:t>: Homeostasis Dan </a:t>
            </a:r>
            <a:r>
              <a:rPr lang="en-US" dirty="0" err="1">
                <a:effectLst/>
                <a:latin typeface="Times New Roman" panose="02020603050405020304" pitchFamily="18" charset="0"/>
                <a:ea typeface="Times New Roman" panose="02020603050405020304" pitchFamily="18" charset="0"/>
              </a:rPr>
              <a:t>Efek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Terhadap</a:t>
            </a:r>
            <a:r>
              <a:rPr lang="en-US" dirty="0">
                <a:effectLst/>
                <a:latin typeface="Times New Roman" panose="02020603050405020304" pitchFamily="18" charset="0"/>
                <a:ea typeface="Times New Roman" panose="02020603050405020304" pitchFamily="18" charset="0"/>
              </a:rPr>
              <a:t> Kinerja </a:t>
            </a:r>
            <a:r>
              <a:rPr lang="en-US" dirty="0" err="1">
                <a:effectLst/>
                <a:latin typeface="Times New Roman" panose="02020603050405020304" pitchFamily="18" charset="0"/>
                <a:ea typeface="Times New Roman" panose="02020603050405020304" pitchFamily="18" charset="0"/>
              </a:rPr>
              <a:t>Tubuh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Manusia</a:t>
            </a:r>
            <a:r>
              <a:rPr lang="en-US" dirty="0">
                <a:effectLst/>
                <a:latin typeface="Times New Roman" panose="02020603050405020304" pitchFamily="18" charset="0"/>
                <a:ea typeface="Times New Roman" panose="02020603050405020304" pitchFamily="18" charset="0"/>
              </a:rPr>
              <a:t>,” J. </a:t>
            </a:r>
            <a:r>
              <a:rPr lang="en-US" dirty="0" err="1">
                <a:effectLst/>
                <a:latin typeface="Times New Roman" panose="02020603050405020304" pitchFamily="18" charset="0"/>
                <a:ea typeface="Times New Roman" panose="02020603050405020304" pitchFamily="18" charset="0"/>
              </a:rPr>
              <a:t>Biomedik</a:t>
            </a:r>
            <a:r>
              <a:rPr lang="en-US" dirty="0">
                <a:effectLst/>
                <a:latin typeface="Times New Roman" panose="02020603050405020304" pitchFamily="18" charset="0"/>
                <a:ea typeface="Times New Roman" panose="02020603050405020304" pitchFamily="18" charset="0"/>
              </a:rPr>
              <a:t>, vol. 1, no. 2, 2013, </a:t>
            </a:r>
            <a:r>
              <a:rPr lang="en-US" dirty="0" err="1">
                <a:effectLst/>
                <a:latin typeface="Times New Roman" panose="02020603050405020304" pitchFamily="18" charset="0"/>
                <a:ea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rPr>
              <a:t>: 10.35790/jbm.1.2.2009.824.</a:t>
            </a: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[2]		yaya. </a:t>
            </a:r>
            <a:r>
              <a:rPr lang="en-US" dirty="0" err="1">
                <a:effectLst/>
                <a:latin typeface="Times New Roman" panose="02020603050405020304" pitchFamily="18" charset="0"/>
                <a:ea typeface="Times New Roman" panose="02020603050405020304" pitchFamily="18" charset="0"/>
              </a:rPr>
              <a:t>Suryana</a:t>
            </a:r>
            <a:r>
              <a:rPr lang="en-US" dirty="0">
                <a:effectLst/>
                <a:latin typeface="Times New Roman" panose="02020603050405020304" pitchFamily="18" charset="0"/>
                <a:ea typeface="Times New Roman" panose="02020603050405020304" pitchFamily="18" charset="0"/>
              </a:rPr>
              <a:t> and R. Aziz, “SISTEM PEMONITOR DETAK JANTUNG PORTABLE MENGGUNAKAN TIGA SENSOR ELEKTRODA,” vol. 4, no. 1, pp. 14–17, 2017.</a:t>
            </a: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[3]	H. H. RACHMAT and D. R. AMBARANSARI, “</a:t>
            </a:r>
            <a:r>
              <a:rPr lang="en-US" dirty="0" err="1">
                <a:effectLst/>
                <a:latin typeface="Times New Roman" panose="02020603050405020304" pitchFamily="18" charset="0"/>
                <a:ea typeface="Times New Roman" panose="02020603050405020304" pitchFamily="18" charset="0"/>
              </a:rPr>
              <a:t>Sistem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Perekam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Detak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Jantung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Berbasis</a:t>
            </a:r>
            <a:r>
              <a:rPr lang="en-US" dirty="0">
                <a:effectLst/>
                <a:latin typeface="Times New Roman" panose="02020603050405020304" pitchFamily="18" charset="0"/>
                <a:ea typeface="Times New Roman" panose="02020603050405020304" pitchFamily="18" charset="0"/>
              </a:rPr>
              <a:t> Pulse Heart Rate Sensor pada </a:t>
            </a:r>
            <a:r>
              <a:rPr lang="en-US" dirty="0" err="1">
                <a:effectLst/>
                <a:latin typeface="Times New Roman" panose="02020603050405020304" pitchFamily="18" charset="0"/>
                <a:ea typeface="Times New Roman" panose="02020603050405020304" pitchFamily="18" charset="0"/>
              </a:rPr>
              <a:t>Jari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Tangan</a:t>
            </a:r>
            <a:r>
              <a:rPr lang="en-US" dirty="0">
                <a:effectLst/>
                <a:latin typeface="Times New Roman" panose="02020603050405020304" pitchFamily="18" charset="0"/>
                <a:ea typeface="Times New Roman" panose="02020603050405020304" pitchFamily="18" charset="0"/>
              </a:rPr>
              <a:t>,” ELKOMIKA J. Tek. </a:t>
            </a:r>
            <a:r>
              <a:rPr lang="en-US" dirty="0" err="1">
                <a:effectLst/>
                <a:latin typeface="Times New Roman" panose="02020603050405020304" pitchFamily="18" charset="0"/>
                <a:ea typeface="Times New Roman" panose="02020603050405020304" pitchFamily="18" charset="0"/>
              </a:rPr>
              <a:t>Energi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Elektr</a:t>
            </a:r>
            <a:r>
              <a:rPr lang="en-US" dirty="0">
                <a:effectLst/>
                <a:latin typeface="Times New Roman" panose="02020603050405020304" pitchFamily="18" charset="0"/>
                <a:ea typeface="Times New Roman" panose="02020603050405020304" pitchFamily="18" charset="0"/>
              </a:rPr>
              <a:t>. Tek. </a:t>
            </a:r>
            <a:r>
              <a:rPr lang="en-US" dirty="0" err="1">
                <a:effectLst/>
                <a:latin typeface="Times New Roman" panose="02020603050405020304" pitchFamily="18" charset="0"/>
                <a:ea typeface="Times New Roman" panose="02020603050405020304" pitchFamily="18" charset="0"/>
              </a:rPr>
              <a:t>Telekomun</a:t>
            </a:r>
            <a:r>
              <a:rPr lang="en-US" dirty="0">
                <a:effectLst/>
                <a:latin typeface="Times New Roman" panose="02020603050405020304" pitchFamily="18" charset="0"/>
                <a:ea typeface="Times New Roman" panose="02020603050405020304" pitchFamily="18" charset="0"/>
              </a:rPr>
              <a:t>. Tek. </a:t>
            </a:r>
            <a:r>
              <a:rPr lang="en-US" dirty="0" err="1">
                <a:effectLst/>
                <a:latin typeface="Times New Roman" panose="02020603050405020304" pitchFamily="18" charset="0"/>
                <a:ea typeface="Times New Roman" panose="02020603050405020304" pitchFamily="18" charset="0"/>
              </a:rPr>
              <a:t>Elektron</a:t>
            </a:r>
            <a:r>
              <a:rPr lang="en-US" dirty="0">
                <a:effectLst/>
                <a:latin typeface="Times New Roman" panose="02020603050405020304" pitchFamily="18" charset="0"/>
                <a:ea typeface="Times New Roman" panose="02020603050405020304" pitchFamily="18" charset="0"/>
              </a:rPr>
              <a:t>., vol. 6, no. 3, p. 344, 2018, </a:t>
            </a:r>
            <a:r>
              <a:rPr lang="en-US" dirty="0" err="1">
                <a:effectLst/>
                <a:latin typeface="Times New Roman" panose="02020603050405020304" pitchFamily="18" charset="0"/>
                <a:ea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rPr>
              <a:t>: 10.26760/elkomika.v6i3.344.</a:t>
            </a: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[4]	M. I. Sani, G. A. Mutiara, and R. S. D. W. Putra, “Fit-NES: Wearable bracelet for heart rate monitoring,” </a:t>
            </a:r>
            <a:r>
              <a:rPr lang="en-US" dirty="0" err="1">
                <a:effectLst/>
                <a:latin typeface="Times New Roman" panose="02020603050405020304" pitchFamily="18" charset="0"/>
                <a:ea typeface="Times New Roman" panose="02020603050405020304" pitchFamily="18" charset="0"/>
              </a:rPr>
              <a:t>Telkomnika</a:t>
            </a:r>
            <a:r>
              <a:rPr lang="en-US" dirty="0">
                <a:effectLst/>
                <a:latin typeface="Times New Roman" panose="02020603050405020304" pitchFamily="18" charset="0"/>
                <a:ea typeface="Times New Roman" panose="02020603050405020304" pitchFamily="18" charset="0"/>
              </a:rPr>
              <a:t> (Telecommunication </a:t>
            </a:r>
            <a:r>
              <a:rPr lang="en-US" dirty="0" err="1">
                <a:effectLst/>
                <a:latin typeface="Times New Roman" panose="02020603050405020304" pitchFamily="18" charset="0"/>
                <a:ea typeface="Times New Roman" panose="02020603050405020304" pitchFamily="18" charset="0"/>
              </a:rPr>
              <a:t>Comput</a:t>
            </a:r>
            <a:r>
              <a:rPr lang="en-US" dirty="0">
                <a:effectLst/>
                <a:latin typeface="Times New Roman" panose="02020603050405020304" pitchFamily="18" charset="0"/>
                <a:ea typeface="Times New Roman" panose="02020603050405020304" pitchFamily="18" charset="0"/>
              </a:rPr>
              <a:t>. Electron. Control., vol. 17, no. 1, pp. 392–399, 2019, </a:t>
            </a:r>
            <a:r>
              <a:rPr lang="en-US" dirty="0" err="1">
                <a:effectLst/>
                <a:latin typeface="Times New Roman" panose="02020603050405020304" pitchFamily="18" charset="0"/>
                <a:ea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rPr>
              <a:t>: 10.12928/TELKOMNIKA.v17i1.11611.</a:t>
            </a: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[5]	J. Steven, D. </a:t>
            </a:r>
            <a:r>
              <a:rPr lang="en-US" dirty="0" err="1">
                <a:effectLst/>
                <a:latin typeface="Times New Roman" panose="02020603050405020304" pitchFamily="18" charset="0"/>
                <a:ea typeface="Times New Roman" panose="02020603050405020304" pitchFamily="18" charset="0"/>
              </a:rPr>
              <a:t>Zebua</a:t>
            </a:r>
            <a:r>
              <a:rPr lang="en-US" dirty="0">
                <a:effectLst/>
                <a:latin typeface="Times New Roman" panose="02020603050405020304" pitchFamily="18" charset="0"/>
                <a:ea typeface="Times New Roman" panose="02020603050405020304" pitchFamily="18" charset="0"/>
              </a:rPr>
              <a:t>, M. S. </a:t>
            </a:r>
            <a:r>
              <a:rPr lang="en-US" dirty="0" err="1">
                <a:effectLst/>
                <a:latin typeface="Times New Roman" panose="02020603050405020304" pitchFamily="18" charset="0"/>
                <a:ea typeface="Times New Roman" panose="02020603050405020304" pitchFamily="18" charset="0"/>
              </a:rPr>
              <a:t>Suraatmadja</a:t>
            </a:r>
            <a:r>
              <a:rPr lang="en-US" dirty="0">
                <a:effectLst/>
                <a:latin typeface="Times New Roman" panose="02020603050405020304" pitchFamily="18" charset="0"/>
                <a:ea typeface="Times New Roman" panose="02020603050405020304" pitchFamily="18" charset="0"/>
              </a:rPr>
              <a:t>, and A. </a:t>
            </a:r>
            <a:r>
              <a:rPr lang="en-US" dirty="0" err="1">
                <a:effectLst/>
                <a:latin typeface="Times New Roman" panose="02020603050405020304" pitchFamily="18" charset="0"/>
                <a:ea typeface="Times New Roman" panose="02020603050405020304" pitchFamily="18" charset="0"/>
              </a:rPr>
              <a:t>Qurthobi</a:t>
            </a:r>
            <a:r>
              <a:rPr lang="en-US" dirty="0">
                <a:effectLst/>
                <a:latin typeface="Times New Roman" panose="02020603050405020304" pitchFamily="18" charset="0"/>
                <a:ea typeface="Times New Roman" panose="02020603050405020304" pitchFamily="18" charset="0"/>
              </a:rPr>
              <a:t>, “PERANCANGAN TERMOMETER DIGITAL TANPA SENTUHAN MLX90164 Infrared Temperature Sensor Arduino Uno R3,” vol. 3, no. 1, pp. 43–48, 2016.</a:t>
            </a:r>
          </a:p>
          <a:p>
            <a:pPr marL="457200" indent="-228600" algn="just">
              <a:tabLst>
                <a:tab pos="228600" algn="l"/>
                <a:tab pos="457200" algn="l"/>
              </a:tabLst>
            </a:pPr>
            <a:r>
              <a:rPr lang="en-US" dirty="0">
                <a:effectLst/>
                <a:latin typeface="Times New Roman" panose="02020603050405020304" pitchFamily="18" charset="0"/>
                <a:ea typeface="Times New Roman" panose="02020603050405020304" pitchFamily="18" charset="0"/>
              </a:rPr>
              <a:t>[6]	H. </a:t>
            </a:r>
            <a:r>
              <a:rPr lang="en-US" dirty="0" err="1">
                <a:effectLst/>
                <a:latin typeface="Times New Roman" panose="02020603050405020304" pitchFamily="18" charset="0"/>
                <a:ea typeface="Times New Roman" panose="02020603050405020304" pitchFamily="18" charset="0"/>
              </a:rPr>
              <a:t>Yuliansyah</a:t>
            </a:r>
            <a:r>
              <a:rPr lang="en-US" dirty="0">
                <a:effectLst/>
                <a:latin typeface="Times New Roman" panose="02020603050405020304" pitchFamily="18" charset="0"/>
                <a:ea typeface="Times New Roman" panose="02020603050405020304" pitchFamily="18" charset="0"/>
              </a:rPr>
              <a:t>, “Uji Kinerja </a:t>
            </a:r>
            <a:r>
              <a:rPr lang="en-US" dirty="0" err="1">
                <a:effectLst/>
                <a:latin typeface="Times New Roman" panose="02020603050405020304" pitchFamily="18" charset="0"/>
                <a:ea typeface="Times New Roman" panose="02020603050405020304" pitchFamily="18" charset="0"/>
              </a:rPr>
              <a:t>Pengiriman</a:t>
            </a:r>
            <a:r>
              <a:rPr lang="en-US" dirty="0">
                <a:effectLst/>
                <a:latin typeface="Times New Roman" panose="02020603050405020304" pitchFamily="18" charset="0"/>
                <a:ea typeface="Times New Roman" panose="02020603050405020304" pitchFamily="18" charset="0"/>
              </a:rPr>
              <a:t> Data </a:t>
            </a:r>
            <a:r>
              <a:rPr lang="en-US" dirty="0" err="1">
                <a:effectLst/>
                <a:latin typeface="Times New Roman" panose="02020603050405020304" pitchFamily="18" charset="0"/>
                <a:ea typeface="Times New Roman" panose="02020603050405020304" pitchFamily="18" charset="0"/>
              </a:rPr>
              <a:t>Secara</a:t>
            </a:r>
            <a:r>
              <a:rPr lang="en-US" dirty="0">
                <a:effectLst/>
                <a:latin typeface="Times New Roman" panose="02020603050405020304" pitchFamily="18" charset="0"/>
                <a:ea typeface="Times New Roman" panose="02020603050405020304" pitchFamily="18" charset="0"/>
              </a:rPr>
              <a:t> Wireless </a:t>
            </a:r>
            <a:r>
              <a:rPr lang="en-US" dirty="0" err="1">
                <a:effectLst/>
                <a:latin typeface="Times New Roman" panose="02020603050405020304" pitchFamily="18" charset="0"/>
                <a:ea typeface="Times New Roman" panose="02020603050405020304" pitchFamily="18" charset="0"/>
              </a:rPr>
              <a:t>Menggunakan</a:t>
            </a:r>
            <a:r>
              <a:rPr lang="en-US" dirty="0">
                <a:effectLst/>
                <a:latin typeface="Times New Roman" panose="02020603050405020304" pitchFamily="18" charset="0"/>
                <a:ea typeface="Times New Roman" panose="02020603050405020304" pitchFamily="18" charset="0"/>
              </a:rPr>
              <a:t> Modul ESP8266 </a:t>
            </a:r>
            <a:r>
              <a:rPr lang="en-US" dirty="0" err="1">
                <a:effectLst/>
                <a:latin typeface="Times New Roman" panose="02020603050405020304" pitchFamily="18" charset="0"/>
                <a:ea typeface="Times New Roman" panose="02020603050405020304" pitchFamily="18" charset="0"/>
              </a:rPr>
              <a:t>Berbasis</a:t>
            </a:r>
            <a:r>
              <a:rPr lang="en-US" dirty="0">
                <a:effectLst/>
                <a:latin typeface="Times New Roman" panose="02020603050405020304" pitchFamily="18" charset="0"/>
                <a:ea typeface="Times New Roman" panose="02020603050405020304" pitchFamily="18" charset="0"/>
              </a:rPr>
              <a:t> Rest Architecture,” </a:t>
            </a:r>
            <a:r>
              <a:rPr lang="en-US" dirty="0" err="1">
                <a:effectLst/>
                <a:latin typeface="Times New Roman" panose="02020603050405020304" pitchFamily="18" charset="0"/>
                <a:ea typeface="Times New Roman" panose="02020603050405020304" pitchFamily="18" charset="0"/>
              </a:rPr>
              <a:t>Electr</a:t>
            </a:r>
            <a:r>
              <a:rPr lang="en-US" dirty="0">
                <a:effectLst/>
                <a:latin typeface="Times New Roman" panose="02020603050405020304" pitchFamily="18" charset="0"/>
                <a:ea typeface="Times New Roman" panose="02020603050405020304" pitchFamily="18" charset="0"/>
              </a:rPr>
              <a:t>. J. </a:t>
            </a:r>
            <a:r>
              <a:rPr lang="en-US" dirty="0" err="1">
                <a:effectLst/>
                <a:latin typeface="Times New Roman" panose="02020603050405020304" pitchFamily="18" charset="0"/>
                <a:ea typeface="Times New Roman" panose="02020603050405020304" pitchFamily="18" charset="0"/>
              </a:rPr>
              <a:t>Rekayasa</a:t>
            </a:r>
            <a:r>
              <a:rPr lang="en-US" dirty="0">
                <a:effectLst/>
                <a:latin typeface="Times New Roman" panose="02020603050405020304" pitchFamily="18" charset="0"/>
                <a:ea typeface="Times New Roman" panose="02020603050405020304" pitchFamily="18" charset="0"/>
              </a:rPr>
              <a:t> dan </a:t>
            </a:r>
            <a:r>
              <a:rPr lang="en-US" dirty="0" err="1">
                <a:effectLst/>
                <a:latin typeface="Times New Roman" panose="02020603050405020304" pitchFamily="18" charset="0"/>
                <a:ea typeface="Times New Roman" panose="02020603050405020304" pitchFamily="18" charset="0"/>
              </a:rPr>
              <a:t>Teknol</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Elektro</a:t>
            </a:r>
            <a:r>
              <a:rPr lang="en-US" dirty="0">
                <a:effectLst/>
                <a:latin typeface="Times New Roman" panose="02020603050405020304" pitchFamily="18" charset="0"/>
                <a:ea typeface="Times New Roman" panose="02020603050405020304" pitchFamily="18" charset="0"/>
              </a:rPr>
              <a:t>, vol. 10, no. 2 (Mei 2016), pp. 68–77, 2016.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pengantar</a:t>
            </a:r>
            <a:endParaRPr dirty="0"/>
          </a:p>
        </p:txBody>
      </p:sp>
      <p:graphicFrame>
        <p:nvGraphicFramePr>
          <p:cNvPr id="4" name="Table 3">
            <a:extLst>
              <a:ext uri="{FF2B5EF4-FFF2-40B4-BE49-F238E27FC236}">
                <a16:creationId xmlns="" xmlns:a16="http://schemas.microsoft.com/office/drawing/2014/main" id="{CDA2CE0E-1C72-4B10-A1D8-5FB2EFE6F151}"/>
              </a:ext>
            </a:extLst>
          </p:cNvPr>
          <p:cNvGraphicFramePr>
            <a:graphicFrameLocks noGrp="1"/>
          </p:cNvGraphicFramePr>
          <p:nvPr>
            <p:extLst>
              <p:ext uri="{D42A27DB-BD31-4B8C-83A1-F6EECF244321}">
                <p14:modId xmlns:p14="http://schemas.microsoft.com/office/powerpoint/2010/main" val="2010685145"/>
              </p:ext>
            </p:extLst>
          </p:nvPr>
        </p:nvGraphicFramePr>
        <p:xfrm>
          <a:off x="1897955" y="1667434"/>
          <a:ext cx="5678501" cy="2873829"/>
        </p:xfrm>
        <a:graphic>
          <a:graphicData uri="http://schemas.openxmlformats.org/drawingml/2006/table">
            <a:tbl>
              <a:tblPr>
                <a:tableStyleId>{9F920060-D810-41F6-BD42-76C897D4C7CF}</a:tableStyleId>
              </a:tblPr>
              <a:tblGrid>
                <a:gridCol w="1229386">
                  <a:extLst>
                    <a:ext uri="{9D8B030D-6E8A-4147-A177-3AD203B41FA5}">
                      <a16:colId xmlns="" xmlns:a16="http://schemas.microsoft.com/office/drawing/2014/main" val="4176898394"/>
                    </a:ext>
                  </a:extLst>
                </a:gridCol>
                <a:gridCol w="4449115">
                  <a:extLst>
                    <a:ext uri="{9D8B030D-6E8A-4147-A177-3AD203B41FA5}">
                      <a16:colId xmlns="" xmlns:a16="http://schemas.microsoft.com/office/drawing/2014/main" val="8490630"/>
                    </a:ext>
                  </a:extLst>
                </a:gridCol>
              </a:tblGrid>
              <a:tr h="332759">
                <a:tc>
                  <a:txBody>
                    <a:bodyPr/>
                    <a:lstStyle/>
                    <a:p>
                      <a:pPr algn="ctr"/>
                      <a:r>
                        <a:rPr lang="en-US" sz="1100" b="1" i="1" cap="small" dirty="0" err="1">
                          <a:effectLst/>
                        </a:rPr>
                        <a:t>Singkatan</a:t>
                      </a:r>
                      <a:endParaRPr lang="en-US" sz="1100" b="1" i="1" cap="small" dirty="0">
                        <a:effectLst/>
                        <a:latin typeface="Times New Roman" panose="02020603050405020304" pitchFamily="18" charset="0"/>
                        <a:ea typeface="Times New Roman" panose="02020603050405020304" pitchFamily="18" charset="0"/>
                      </a:endParaRPr>
                    </a:p>
                  </a:txBody>
                  <a:tcPr marL="68580" marR="68580" marT="0" marB="0">
                    <a:solidFill>
                      <a:schemeClr val="bg2"/>
                    </a:solidFill>
                  </a:tcPr>
                </a:tc>
                <a:tc>
                  <a:txBody>
                    <a:bodyPr/>
                    <a:lstStyle/>
                    <a:p>
                      <a:pPr algn="ctr"/>
                      <a:r>
                        <a:rPr lang="en-US" sz="1100" b="1" i="1" cap="small" dirty="0">
                          <a:effectLst/>
                        </a:rPr>
                        <a:t>Arti</a:t>
                      </a:r>
                      <a:endParaRPr lang="en-US" sz="1100" b="1" i="1" cap="small"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extLst>
                  <a:ext uri="{0D108BD9-81ED-4DB2-BD59-A6C34878D82A}">
                    <a16:rowId xmlns="" xmlns:a16="http://schemas.microsoft.com/office/drawing/2014/main" val="55686925"/>
                  </a:ext>
                </a:extLst>
              </a:tr>
              <a:tr h="363010">
                <a:tc>
                  <a:txBody>
                    <a:bodyPr/>
                    <a:lstStyle/>
                    <a:p>
                      <a:pPr algn="ctr"/>
                      <a:r>
                        <a:rPr lang="en-US" sz="1200" b="1" i="1" dirty="0">
                          <a:effectLst/>
                        </a:rPr>
                        <a:t>AGREE</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Age and Gender Recognition Equipment</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2098609501"/>
                  </a:ext>
                </a:extLst>
              </a:tr>
              <a:tr h="363010">
                <a:tc>
                  <a:txBody>
                    <a:bodyPr/>
                    <a:lstStyle/>
                    <a:p>
                      <a:pPr algn="ctr"/>
                      <a:r>
                        <a:rPr lang="en-US" sz="1200" b="1" i="1" dirty="0">
                          <a:effectLst/>
                        </a:rPr>
                        <a:t>NRE</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Non-Recurring Engineering</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2655423389"/>
                  </a:ext>
                </a:extLst>
              </a:tr>
              <a:tr h="363010">
                <a:tc>
                  <a:txBody>
                    <a:bodyPr/>
                    <a:lstStyle/>
                    <a:p>
                      <a:pPr algn="ctr"/>
                      <a:r>
                        <a:rPr lang="en-US" sz="1200" b="1" i="1" dirty="0">
                          <a:effectLst/>
                        </a:rPr>
                        <a:t>NPV</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Net Present Value</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3638437719"/>
                  </a:ext>
                </a:extLst>
              </a:tr>
              <a:tr h="363010">
                <a:tc>
                  <a:txBody>
                    <a:bodyPr/>
                    <a:lstStyle/>
                    <a:p>
                      <a:pPr algn="ctr"/>
                      <a:r>
                        <a:rPr lang="en-US" sz="1200" b="1" i="1" dirty="0">
                          <a:effectLst/>
                        </a:rPr>
                        <a:t>PMS</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Patient Monitoring System</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964910999"/>
                  </a:ext>
                </a:extLst>
              </a:tr>
              <a:tr h="363010">
                <a:tc>
                  <a:txBody>
                    <a:bodyPr/>
                    <a:lstStyle/>
                    <a:p>
                      <a:pPr algn="ctr"/>
                      <a:r>
                        <a:rPr lang="en-US" sz="1200" b="1" i="1" dirty="0">
                          <a:effectLst/>
                        </a:rPr>
                        <a:t>MCU</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Microcontroller unit</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926534648"/>
                  </a:ext>
                </a:extLst>
              </a:tr>
              <a:tr h="363010">
                <a:tc>
                  <a:txBody>
                    <a:bodyPr/>
                    <a:lstStyle/>
                    <a:p>
                      <a:pPr algn="ctr"/>
                      <a:r>
                        <a:rPr lang="en-US" sz="1200" b="1" i="1" dirty="0">
                          <a:effectLst/>
                        </a:rPr>
                        <a:t>DPS</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a:effectLst/>
                        </a:rPr>
                        <a:t>Digital signal processor</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2916962090"/>
                  </a:ext>
                </a:extLst>
              </a:tr>
              <a:tr h="363010">
                <a:tc>
                  <a:txBody>
                    <a:bodyPr/>
                    <a:lstStyle/>
                    <a:p>
                      <a:pPr algn="ctr"/>
                      <a:r>
                        <a:rPr lang="en-US" sz="1200" b="1" i="1" dirty="0">
                          <a:effectLst/>
                        </a:rPr>
                        <a:t>EMI</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bg1"/>
                    </a:solidFill>
                  </a:tcPr>
                </a:tc>
                <a:tc>
                  <a:txBody>
                    <a:bodyPr/>
                    <a:lstStyle/>
                    <a:p>
                      <a:pPr algn="ctr"/>
                      <a:r>
                        <a:rPr lang="en-US" sz="1200" b="1" i="1" dirty="0" err="1">
                          <a:effectLst/>
                        </a:rPr>
                        <a:t>Interferensi</a:t>
                      </a:r>
                      <a:r>
                        <a:rPr lang="en-US" sz="1200" b="1" i="1" dirty="0">
                          <a:effectLst/>
                        </a:rPr>
                        <a:t> </a:t>
                      </a:r>
                      <a:r>
                        <a:rPr lang="en-US" sz="1200" b="1" i="1" dirty="0" err="1">
                          <a:effectLst/>
                        </a:rPr>
                        <a:t>elektromagnetik</a:t>
                      </a:r>
                      <a:endParaRPr lang="en-US" sz="1200" b="1" i="1" dirty="0">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 xmlns:a16="http://schemas.microsoft.com/office/drawing/2014/main" val="1368248658"/>
                  </a:ext>
                </a:extLst>
              </a:tr>
            </a:tbl>
          </a:graphicData>
        </a:graphic>
      </p:graphicFrame>
      <p:sp>
        <p:nvSpPr>
          <p:cNvPr id="5" name="Rectangle 2">
            <a:extLst>
              <a:ext uri="{FF2B5EF4-FFF2-40B4-BE49-F238E27FC236}">
                <a16:creationId xmlns="" xmlns:a16="http://schemas.microsoft.com/office/drawing/2014/main" id="{E61BFE59-5B4B-4616-B38F-E9036D6E1716}"/>
              </a:ext>
            </a:extLst>
          </p:cNvPr>
          <p:cNvSpPr>
            <a:spLocks noGrp="1" noChangeArrowheads="1"/>
          </p:cNvSpPr>
          <p:nvPr>
            <p:ph type="subTitle" idx="1"/>
          </p:nvPr>
        </p:nvSpPr>
        <p:spPr bwMode="auto">
          <a:xfrm>
            <a:off x="1141212" y="1115006"/>
            <a:ext cx="1938876" cy="65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152352" rIns="91440" bIns="3808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highlight>
                  <a:srgbClr val="FFFF00"/>
                </a:highlight>
                <a:latin typeface="Arial" panose="020B0604020202020204" pitchFamily="34" charset="0"/>
                <a:cs typeface="Times New Roman" panose="02020603050405020304" pitchFamily="18" charset="0"/>
              </a:rPr>
              <a:t>1.4 D</a:t>
            </a:r>
            <a:r>
              <a:rPr kumimoji="0" lang="en-US" altLang="en-US" sz="1200" b="1" i="1" u="none" strike="noStrike" cap="none" normalizeH="0" baseline="0" dirty="0" bmk="">
                <a:ln>
                  <a:noFill/>
                </a:ln>
                <a:solidFill>
                  <a:schemeClr val="tx1"/>
                </a:solidFill>
                <a:effectLst/>
                <a:highlight>
                  <a:srgbClr val="FFFF00"/>
                </a:highlight>
                <a:latin typeface="Arial" panose="020B0604020202020204" pitchFamily="34" charset="0"/>
                <a:cs typeface="Times New Roman" panose="02020603050405020304" pitchFamily="18" charset="0"/>
              </a:rPr>
              <a:t>aftar </a:t>
            </a:r>
            <a:r>
              <a:rPr kumimoji="0" lang="en-US" altLang="en-US" sz="1200" b="1" i="1" u="none" strike="noStrike" cap="none" normalizeH="0" baseline="0" dirty="0" err="1" bmk="">
                <a:ln>
                  <a:noFill/>
                </a:ln>
                <a:solidFill>
                  <a:schemeClr val="tx1"/>
                </a:solidFill>
                <a:effectLst/>
                <a:highlight>
                  <a:srgbClr val="FFFF00"/>
                </a:highlight>
                <a:latin typeface="Arial" panose="020B0604020202020204" pitchFamily="34" charset="0"/>
                <a:cs typeface="Times New Roman" panose="02020603050405020304" pitchFamily="18" charset="0"/>
              </a:rPr>
              <a:t>Singkatan</a:t>
            </a:r>
            <a:endParaRPr kumimoji="0" lang="en-US" altLang="en-US" sz="1200" b="1" i="1" u="none" strike="noStrike" cap="none" normalizeH="0" baseline="0" dirty="0">
              <a:ln>
                <a:noFill/>
              </a:ln>
              <a:solidFill>
                <a:schemeClr val="tx1"/>
              </a:solidFill>
              <a:effectLst/>
              <a:highlight>
                <a:srgbClr val="FFFF00"/>
              </a:highlight>
              <a:latin typeface="Arial"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054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26"/>
          <p:cNvSpPr txBox="1">
            <a:spLocks noGrp="1"/>
          </p:cNvSpPr>
          <p:nvPr>
            <p:ph type="title"/>
          </p:nvPr>
        </p:nvSpPr>
        <p:spPr>
          <a:xfrm>
            <a:off x="720000" y="2045579"/>
            <a:ext cx="4249800" cy="7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proposal</a:t>
            </a:r>
            <a:endParaRPr dirty="0"/>
          </a:p>
        </p:txBody>
      </p:sp>
      <p:sp>
        <p:nvSpPr>
          <p:cNvPr id="574" name="Google Shape;574;p26"/>
          <p:cNvSpPr txBox="1">
            <a:spLocks noGrp="1"/>
          </p:cNvSpPr>
          <p:nvPr>
            <p:ph type="title" idx="2"/>
          </p:nvPr>
        </p:nvSpPr>
        <p:spPr>
          <a:xfrm>
            <a:off x="720000" y="1203779"/>
            <a:ext cx="332948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BAB 2</a:t>
            </a:r>
            <a:endParaRPr dirty="0"/>
          </a:p>
        </p:txBody>
      </p:sp>
      <p:sp>
        <p:nvSpPr>
          <p:cNvPr id="575" name="Google Shape;575;p26"/>
          <p:cNvSpPr txBox="1">
            <a:spLocks noGrp="1"/>
          </p:cNvSpPr>
          <p:nvPr>
            <p:ph type="subTitle" idx="1"/>
          </p:nvPr>
        </p:nvSpPr>
        <p:spPr>
          <a:xfrm>
            <a:off x="720000" y="3484804"/>
            <a:ext cx="68388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4TKRA Manajemen Proyek</a:t>
            </a:r>
            <a:endParaRPr dirty="0"/>
          </a:p>
        </p:txBody>
      </p:sp>
      <p:sp>
        <p:nvSpPr>
          <p:cNvPr id="576" name="Google Shape;576;p26"/>
          <p:cNvSpPr/>
          <p:nvPr/>
        </p:nvSpPr>
        <p:spPr>
          <a:xfrm>
            <a:off x="842775" y="2771279"/>
            <a:ext cx="3598596" cy="466951"/>
          </a:xfrm>
          <a:prstGeom prst="rect">
            <a:avLst/>
          </a:prstGeom>
        </p:spPr>
        <p:txBody>
          <a:bodyPr>
            <a:prstTxWarp prst="textPlain">
              <a:avLst/>
            </a:prstTxWarp>
          </a:bodyPr>
          <a:lstStyle/>
          <a:p>
            <a:pPr lvl="0" algn="ctr"/>
            <a:r>
              <a:rPr lang="en-US" dirty="0">
                <a:ln w="19050" cap="flat" cmpd="sng">
                  <a:solidFill>
                    <a:schemeClr val="dk2"/>
                  </a:solidFill>
                  <a:prstDash val="solid"/>
                  <a:round/>
                  <a:headEnd type="none" w="sm" len="sm"/>
                  <a:tailEnd type="none" w="sm" len="sm"/>
                </a:ln>
                <a:noFill/>
                <a:latin typeface="Bungee"/>
              </a:rPr>
              <a:t>proposal</a:t>
            </a:r>
            <a:endParaRPr b="0" i="0" dirty="0">
              <a:ln w="19050" cap="flat" cmpd="sng">
                <a:solidFill>
                  <a:schemeClr val="dk2"/>
                </a:solidFill>
                <a:prstDash val="solid"/>
                <a:round/>
                <a:headEnd type="none" w="sm" len="sm"/>
                <a:tailEnd type="none" w="sm" len="sm"/>
              </a:ln>
              <a:noFill/>
              <a:latin typeface="Bungee"/>
            </a:endParaRPr>
          </a:p>
        </p:txBody>
      </p:sp>
      <p:sp>
        <p:nvSpPr>
          <p:cNvPr id="577" name="Google Shape;577;p26"/>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6"/>
          <p:cNvGrpSpPr/>
          <p:nvPr/>
        </p:nvGrpSpPr>
        <p:grpSpPr>
          <a:xfrm flipH="1">
            <a:off x="6192902" y="3130927"/>
            <a:ext cx="1046117" cy="1906590"/>
            <a:chOff x="7789950" y="3295743"/>
            <a:chExt cx="955619" cy="1741656"/>
          </a:xfrm>
        </p:grpSpPr>
        <p:sp>
          <p:nvSpPr>
            <p:cNvPr id="579" name="Google Shape;579;p26"/>
            <p:cNvSpPr/>
            <p:nvPr/>
          </p:nvSpPr>
          <p:spPr>
            <a:xfrm>
              <a:off x="7958347" y="4658721"/>
              <a:ext cx="640135" cy="211099"/>
            </a:xfrm>
            <a:custGeom>
              <a:avLst/>
              <a:gdLst/>
              <a:ahLst/>
              <a:cxnLst/>
              <a:rect l="l" t="t" r="r" b="b"/>
              <a:pathLst>
                <a:path w="12488" h="4118" extrusionOk="0">
                  <a:moveTo>
                    <a:pt x="10949" y="551"/>
                  </a:moveTo>
                  <a:lnTo>
                    <a:pt x="7271" y="3567"/>
                  </a:lnTo>
                  <a:lnTo>
                    <a:pt x="5216" y="3567"/>
                  </a:lnTo>
                  <a:lnTo>
                    <a:pt x="1538" y="551"/>
                  </a:lnTo>
                  <a:close/>
                  <a:moveTo>
                    <a:pt x="0" y="1"/>
                  </a:moveTo>
                  <a:lnTo>
                    <a:pt x="5019" y="4117"/>
                  </a:lnTo>
                  <a:lnTo>
                    <a:pt x="7469" y="4117"/>
                  </a:lnTo>
                  <a:lnTo>
                    <a:pt x="12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7934253" y="4897914"/>
              <a:ext cx="666483" cy="111240"/>
            </a:xfrm>
            <a:custGeom>
              <a:avLst/>
              <a:gdLst/>
              <a:ahLst/>
              <a:cxnLst/>
              <a:rect l="l" t="t" r="r" b="b"/>
              <a:pathLst>
                <a:path w="13002" h="2170" extrusionOk="0">
                  <a:moveTo>
                    <a:pt x="1084" y="1"/>
                  </a:moveTo>
                  <a:cubicBezTo>
                    <a:pt x="487" y="1"/>
                    <a:pt x="0" y="488"/>
                    <a:pt x="0" y="1085"/>
                  </a:cubicBezTo>
                  <a:cubicBezTo>
                    <a:pt x="0" y="1684"/>
                    <a:pt x="487" y="2170"/>
                    <a:pt x="1084" y="2170"/>
                  </a:cubicBezTo>
                  <a:lnTo>
                    <a:pt x="11917" y="2170"/>
                  </a:lnTo>
                  <a:cubicBezTo>
                    <a:pt x="12515" y="2170"/>
                    <a:pt x="13002" y="1684"/>
                    <a:pt x="13002" y="1085"/>
                  </a:cubicBezTo>
                  <a:cubicBezTo>
                    <a:pt x="13002" y="488"/>
                    <a:pt x="12515" y="1"/>
                    <a:pt x="11917"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7906059" y="4869770"/>
              <a:ext cx="722869" cy="167628"/>
            </a:xfrm>
            <a:custGeom>
              <a:avLst/>
              <a:gdLst/>
              <a:ahLst/>
              <a:cxnLst/>
              <a:rect l="l" t="t" r="r" b="b"/>
              <a:pathLst>
                <a:path w="14102" h="3270" extrusionOk="0">
                  <a:moveTo>
                    <a:pt x="12467" y="550"/>
                  </a:moveTo>
                  <a:cubicBezTo>
                    <a:pt x="13065" y="550"/>
                    <a:pt x="13552" y="1037"/>
                    <a:pt x="13552" y="1634"/>
                  </a:cubicBezTo>
                  <a:cubicBezTo>
                    <a:pt x="13552" y="2233"/>
                    <a:pt x="13065" y="2719"/>
                    <a:pt x="12467" y="2719"/>
                  </a:cubicBezTo>
                  <a:lnTo>
                    <a:pt x="1634" y="2719"/>
                  </a:lnTo>
                  <a:cubicBezTo>
                    <a:pt x="1037" y="2719"/>
                    <a:pt x="550" y="2233"/>
                    <a:pt x="550" y="1634"/>
                  </a:cubicBezTo>
                  <a:cubicBezTo>
                    <a:pt x="550" y="1037"/>
                    <a:pt x="1037" y="550"/>
                    <a:pt x="1634" y="550"/>
                  </a:cubicBezTo>
                  <a:close/>
                  <a:moveTo>
                    <a:pt x="1634" y="0"/>
                  </a:moveTo>
                  <a:cubicBezTo>
                    <a:pt x="732" y="0"/>
                    <a:pt x="0" y="732"/>
                    <a:pt x="0" y="1634"/>
                  </a:cubicBezTo>
                  <a:cubicBezTo>
                    <a:pt x="0" y="2538"/>
                    <a:pt x="732" y="3270"/>
                    <a:pt x="1634" y="3270"/>
                  </a:cubicBezTo>
                  <a:lnTo>
                    <a:pt x="12467" y="3270"/>
                  </a:lnTo>
                  <a:cubicBezTo>
                    <a:pt x="13370" y="3270"/>
                    <a:pt x="14102" y="2538"/>
                    <a:pt x="14102" y="1634"/>
                  </a:cubicBezTo>
                  <a:cubicBezTo>
                    <a:pt x="14102" y="732"/>
                    <a:pt x="13370" y="0"/>
                    <a:pt x="12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7946044" y="4908884"/>
              <a:ext cx="89397" cy="89351"/>
            </a:xfrm>
            <a:custGeom>
              <a:avLst/>
              <a:gdLst/>
              <a:ahLst/>
              <a:cxnLst/>
              <a:rect l="l" t="t" r="r" b="b"/>
              <a:pathLst>
                <a:path w="1744" h="1743" extrusionOk="0">
                  <a:moveTo>
                    <a:pt x="872" y="1"/>
                  </a:moveTo>
                  <a:cubicBezTo>
                    <a:pt x="391" y="1"/>
                    <a:pt x="1" y="391"/>
                    <a:pt x="1" y="871"/>
                  </a:cubicBezTo>
                  <a:cubicBezTo>
                    <a:pt x="1" y="1352"/>
                    <a:pt x="391"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7973162" y="4936002"/>
              <a:ext cx="35164" cy="35115"/>
            </a:xfrm>
            <a:custGeom>
              <a:avLst/>
              <a:gdLst/>
              <a:ahLst/>
              <a:cxnLst/>
              <a:rect l="l" t="t" r="r" b="b"/>
              <a:pathLst>
                <a:path w="686" h="685" extrusionOk="0">
                  <a:moveTo>
                    <a:pt x="343" y="0"/>
                  </a:moveTo>
                  <a:cubicBezTo>
                    <a:pt x="154" y="0"/>
                    <a:pt x="1" y="153"/>
                    <a:pt x="1" y="342"/>
                  </a:cubicBezTo>
                  <a:cubicBezTo>
                    <a:pt x="1" y="531"/>
                    <a:pt x="154" y="684"/>
                    <a:pt x="343" y="684"/>
                  </a:cubicBezTo>
                  <a:cubicBezTo>
                    <a:pt x="532" y="684"/>
                    <a:pt x="685" y="531"/>
                    <a:pt x="685" y="342"/>
                  </a:cubicBezTo>
                  <a:cubicBezTo>
                    <a:pt x="685" y="154"/>
                    <a:pt x="532"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8056207"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8083324"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8166215" y="4908730"/>
              <a:ext cx="89346" cy="89351"/>
            </a:xfrm>
            <a:custGeom>
              <a:avLst/>
              <a:gdLst/>
              <a:ahLst/>
              <a:cxnLst/>
              <a:rect l="l" t="t" r="r" b="b"/>
              <a:pathLst>
                <a:path w="1743" h="1743" extrusionOk="0">
                  <a:moveTo>
                    <a:pt x="871" y="1"/>
                  </a:moveTo>
                  <a:cubicBezTo>
                    <a:pt x="390" y="1"/>
                    <a:pt x="0" y="391"/>
                    <a:pt x="0" y="872"/>
                  </a:cubicBezTo>
                  <a:cubicBezTo>
                    <a:pt x="0" y="1353"/>
                    <a:pt x="390" y="1743"/>
                    <a:pt x="871" y="1743"/>
                  </a:cubicBezTo>
                  <a:cubicBezTo>
                    <a:pt x="1353" y="1743"/>
                    <a:pt x="1742" y="1353"/>
                    <a:pt x="1742" y="872"/>
                  </a:cubicBezTo>
                  <a:cubicBezTo>
                    <a:pt x="1742" y="391"/>
                    <a:pt x="1353" y="1"/>
                    <a:pt x="8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a:off x="8193333" y="4935899"/>
              <a:ext cx="35062" cy="35064"/>
            </a:xfrm>
            <a:custGeom>
              <a:avLst/>
              <a:gdLst/>
              <a:ahLst/>
              <a:cxnLst/>
              <a:rect l="l" t="t" r="r" b="b"/>
              <a:pathLst>
                <a:path w="684" h="684" extrusionOk="0">
                  <a:moveTo>
                    <a:pt x="342" y="0"/>
                  </a:moveTo>
                  <a:cubicBezTo>
                    <a:pt x="154" y="0"/>
                    <a:pt x="1" y="153"/>
                    <a:pt x="1" y="342"/>
                  </a:cubicBezTo>
                  <a:cubicBezTo>
                    <a:pt x="1" y="530"/>
                    <a:pt x="154" y="683"/>
                    <a:pt x="342" y="683"/>
                  </a:cubicBezTo>
                  <a:cubicBezTo>
                    <a:pt x="531" y="683"/>
                    <a:pt x="684" y="530"/>
                    <a:pt x="684" y="342"/>
                  </a:cubicBezTo>
                  <a:cubicBezTo>
                    <a:pt x="684" y="153"/>
                    <a:pt x="531" y="0"/>
                    <a:pt x="342"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8278377"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3" y="1352"/>
                    <a:pt x="1743" y="871"/>
                  </a:cubicBezTo>
                  <a:cubicBezTo>
                    <a:pt x="1743"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8305546" y="4936002"/>
              <a:ext cx="35062" cy="35115"/>
            </a:xfrm>
            <a:custGeom>
              <a:avLst/>
              <a:gdLst/>
              <a:ahLst/>
              <a:cxnLst/>
              <a:rect l="l" t="t" r="r" b="b"/>
              <a:pathLst>
                <a:path w="684" h="685" extrusionOk="0">
                  <a:moveTo>
                    <a:pt x="342" y="0"/>
                  </a:moveTo>
                  <a:cubicBezTo>
                    <a:pt x="153" y="0"/>
                    <a:pt x="0" y="153"/>
                    <a:pt x="0" y="342"/>
                  </a:cubicBezTo>
                  <a:cubicBezTo>
                    <a:pt x="0" y="531"/>
                    <a:pt x="153" y="684"/>
                    <a:pt x="342" y="684"/>
                  </a:cubicBezTo>
                  <a:cubicBezTo>
                    <a:pt x="530" y="684"/>
                    <a:pt x="683" y="531"/>
                    <a:pt x="683" y="342"/>
                  </a:cubicBezTo>
                  <a:cubicBezTo>
                    <a:pt x="683" y="154"/>
                    <a:pt x="530" y="0"/>
                    <a:pt x="342"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8386592" y="4908884"/>
              <a:ext cx="89346" cy="89351"/>
            </a:xfrm>
            <a:custGeom>
              <a:avLst/>
              <a:gdLst/>
              <a:ahLst/>
              <a:cxnLst/>
              <a:rect l="l" t="t" r="r" b="b"/>
              <a:pathLst>
                <a:path w="1743" h="1743" extrusionOk="0">
                  <a:moveTo>
                    <a:pt x="872" y="1"/>
                  </a:moveTo>
                  <a:cubicBezTo>
                    <a:pt x="390" y="1"/>
                    <a:pt x="1" y="391"/>
                    <a:pt x="1" y="871"/>
                  </a:cubicBezTo>
                  <a:cubicBezTo>
                    <a:pt x="1" y="1352"/>
                    <a:pt x="390" y="1743"/>
                    <a:pt x="872" y="1743"/>
                  </a:cubicBezTo>
                  <a:cubicBezTo>
                    <a:pt x="1353" y="1743"/>
                    <a:pt x="1742" y="1352"/>
                    <a:pt x="1742" y="871"/>
                  </a:cubicBezTo>
                  <a:cubicBezTo>
                    <a:pt x="1742" y="391"/>
                    <a:pt x="1353"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8413710"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4" y="531"/>
                    <a:pt x="684" y="342"/>
                  </a:cubicBezTo>
                  <a:cubicBezTo>
                    <a:pt x="684"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8494807" y="4908884"/>
              <a:ext cx="89346" cy="89351"/>
            </a:xfrm>
            <a:custGeom>
              <a:avLst/>
              <a:gdLst/>
              <a:ahLst/>
              <a:cxnLst/>
              <a:rect l="l" t="t" r="r" b="b"/>
              <a:pathLst>
                <a:path w="1743" h="1743" extrusionOk="0">
                  <a:moveTo>
                    <a:pt x="872" y="1"/>
                  </a:moveTo>
                  <a:cubicBezTo>
                    <a:pt x="390" y="1"/>
                    <a:pt x="0" y="391"/>
                    <a:pt x="0" y="871"/>
                  </a:cubicBezTo>
                  <a:cubicBezTo>
                    <a:pt x="0" y="1352"/>
                    <a:pt x="390" y="1743"/>
                    <a:pt x="872" y="1743"/>
                  </a:cubicBezTo>
                  <a:cubicBezTo>
                    <a:pt x="1352" y="1743"/>
                    <a:pt x="1742" y="1352"/>
                    <a:pt x="1742" y="871"/>
                  </a:cubicBezTo>
                  <a:cubicBezTo>
                    <a:pt x="1742" y="391"/>
                    <a:pt x="1352" y="1"/>
                    <a:pt x="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8521925" y="4936002"/>
              <a:ext cx="35113" cy="35115"/>
            </a:xfrm>
            <a:custGeom>
              <a:avLst/>
              <a:gdLst/>
              <a:ahLst/>
              <a:cxnLst/>
              <a:rect l="l" t="t" r="r" b="b"/>
              <a:pathLst>
                <a:path w="685" h="685" extrusionOk="0">
                  <a:moveTo>
                    <a:pt x="343" y="0"/>
                  </a:moveTo>
                  <a:cubicBezTo>
                    <a:pt x="154" y="0"/>
                    <a:pt x="1" y="153"/>
                    <a:pt x="1" y="342"/>
                  </a:cubicBezTo>
                  <a:cubicBezTo>
                    <a:pt x="1" y="531"/>
                    <a:pt x="154" y="684"/>
                    <a:pt x="343" y="684"/>
                  </a:cubicBezTo>
                  <a:cubicBezTo>
                    <a:pt x="531" y="684"/>
                    <a:pt x="685" y="531"/>
                    <a:pt x="685" y="342"/>
                  </a:cubicBezTo>
                  <a:cubicBezTo>
                    <a:pt x="685" y="154"/>
                    <a:pt x="531" y="0"/>
                    <a:pt x="343" y="0"/>
                  </a:cubicBezTo>
                  <a:close/>
                </a:path>
              </a:pathLst>
            </a:custGeom>
            <a:gradFill>
              <a:gsLst>
                <a:gs pos="0">
                  <a:srgbClr val="D6D6D5"/>
                </a:gs>
                <a:gs pos="100000">
                  <a:srgbClr val="949494"/>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8527564" y="3812986"/>
              <a:ext cx="156753" cy="288608"/>
            </a:xfrm>
            <a:custGeom>
              <a:avLst/>
              <a:gdLst/>
              <a:ahLst/>
              <a:cxnLst/>
              <a:rect l="l" t="t" r="r" b="b"/>
              <a:pathLst>
                <a:path w="3058" h="5630" extrusionOk="0">
                  <a:moveTo>
                    <a:pt x="504" y="0"/>
                  </a:moveTo>
                  <a:cubicBezTo>
                    <a:pt x="225" y="0"/>
                    <a:pt x="0" y="226"/>
                    <a:pt x="0" y="504"/>
                  </a:cubicBezTo>
                  <a:lnTo>
                    <a:pt x="0" y="5126"/>
                  </a:lnTo>
                  <a:cubicBezTo>
                    <a:pt x="0" y="5404"/>
                    <a:pt x="225" y="5630"/>
                    <a:pt x="504" y="5630"/>
                  </a:cubicBezTo>
                  <a:lnTo>
                    <a:pt x="2554" y="5630"/>
                  </a:lnTo>
                  <a:cubicBezTo>
                    <a:pt x="2832" y="5630"/>
                    <a:pt x="3058" y="5404"/>
                    <a:pt x="3058" y="5126"/>
                  </a:cubicBezTo>
                  <a:lnTo>
                    <a:pt x="3058" y="504"/>
                  </a:lnTo>
                  <a:cubicBezTo>
                    <a:pt x="3058" y="226"/>
                    <a:pt x="2832"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8586310" y="3538627"/>
              <a:ext cx="39265" cy="274408"/>
            </a:xfrm>
            <a:custGeom>
              <a:avLst/>
              <a:gdLst/>
              <a:ahLst/>
              <a:cxnLst/>
              <a:rect l="l" t="t" r="r" b="b"/>
              <a:pathLst>
                <a:path w="766" h="5353" extrusionOk="0">
                  <a:moveTo>
                    <a:pt x="0" y="1"/>
                  </a:moveTo>
                  <a:lnTo>
                    <a:pt x="0"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8466356" y="3295743"/>
              <a:ext cx="279213" cy="242933"/>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4" y="129"/>
                  </a:cubicBezTo>
                  <a:lnTo>
                    <a:pt x="4560" y="1"/>
                  </a:lnTo>
                  <a:lnTo>
                    <a:pt x="4195" y="835"/>
                  </a:lnTo>
                  <a:cubicBezTo>
                    <a:pt x="4465" y="1170"/>
                    <a:pt x="4612" y="1583"/>
                    <a:pt x="4612" y="2016"/>
                  </a:cubicBezTo>
                  <a:cubicBezTo>
                    <a:pt x="4612" y="3057"/>
                    <a:pt x="3765" y="3905"/>
                    <a:pt x="2723" y="3905"/>
                  </a:cubicBezTo>
                  <a:cubicBezTo>
                    <a:pt x="1681" y="3905"/>
                    <a:pt x="834" y="3057"/>
                    <a:pt x="834" y="2016"/>
                  </a:cubicBezTo>
                  <a:cubicBezTo>
                    <a:pt x="834"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7851157" y="3812986"/>
              <a:ext cx="156753" cy="288608"/>
            </a:xfrm>
            <a:custGeom>
              <a:avLst/>
              <a:gdLst/>
              <a:ahLst/>
              <a:cxnLst/>
              <a:rect l="l" t="t" r="r" b="b"/>
              <a:pathLst>
                <a:path w="3058" h="5630" extrusionOk="0">
                  <a:moveTo>
                    <a:pt x="504" y="0"/>
                  </a:moveTo>
                  <a:cubicBezTo>
                    <a:pt x="226" y="0"/>
                    <a:pt x="0" y="226"/>
                    <a:pt x="0" y="504"/>
                  </a:cubicBezTo>
                  <a:lnTo>
                    <a:pt x="0" y="5126"/>
                  </a:lnTo>
                  <a:cubicBezTo>
                    <a:pt x="0" y="5404"/>
                    <a:pt x="226" y="5630"/>
                    <a:pt x="504" y="5630"/>
                  </a:cubicBezTo>
                  <a:lnTo>
                    <a:pt x="2554" y="5630"/>
                  </a:lnTo>
                  <a:cubicBezTo>
                    <a:pt x="2833" y="5630"/>
                    <a:pt x="3058" y="5404"/>
                    <a:pt x="3058" y="5126"/>
                  </a:cubicBezTo>
                  <a:lnTo>
                    <a:pt x="3058" y="504"/>
                  </a:lnTo>
                  <a:cubicBezTo>
                    <a:pt x="3058" y="226"/>
                    <a:pt x="2833"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7909904" y="3538627"/>
              <a:ext cx="39265" cy="274408"/>
            </a:xfrm>
            <a:custGeom>
              <a:avLst/>
              <a:gdLst/>
              <a:ahLst/>
              <a:cxnLst/>
              <a:rect l="l" t="t" r="r" b="b"/>
              <a:pathLst>
                <a:path w="766" h="5353" extrusionOk="0">
                  <a:moveTo>
                    <a:pt x="1" y="1"/>
                  </a:moveTo>
                  <a:lnTo>
                    <a:pt x="1" y="5352"/>
                  </a:lnTo>
                  <a:lnTo>
                    <a:pt x="765" y="5352"/>
                  </a:lnTo>
                  <a:lnTo>
                    <a:pt x="765"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7789950" y="3295743"/>
              <a:ext cx="279213" cy="242933"/>
            </a:xfrm>
            <a:custGeom>
              <a:avLst/>
              <a:gdLst/>
              <a:ahLst/>
              <a:cxnLst/>
              <a:rect l="l" t="t" r="r" b="b"/>
              <a:pathLst>
                <a:path w="5447" h="4739" extrusionOk="0">
                  <a:moveTo>
                    <a:pt x="887" y="1"/>
                  </a:moveTo>
                  <a:lnTo>
                    <a:pt x="764" y="128"/>
                  </a:lnTo>
                  <a:cubicBezTo>
                    <a:pt x="271" y="639"/>
                    <a:pt x="0" y="1310"/>
                    <a:pt x="0" y="2016"/>
                  </a:cubicBezTo>
                  <a:cubicBezTo>
                    <a:pt x="0" y="3517"/>
                    <a:pt x="1222" y="4739"/>
                    <a:pt x="2723" y="4739"/>
                  </a:cubicBezTo>
                  <a:cubicBezTo>
                    <a:pt x="4225" y="4739"/>
                    <a:pt x="5447" y="3517"/>
                    <a:pt x="5447" y="2016"/>
                  </a:cubicBezTo>
                  <a:cubicBezTo>
                    <a:pt x="5447" y="1309"/>
                    <a:pt x="5176" y="639"/>
                    <a:pt x="4683" y="129"/>
                  </a:cubicBezTo>
                  <a:lnTo>
                    <a:pt x="4560" y="1"/>
                  </a:lnTo>
                  <a:lnTo>
                    <a:pt x="4195" y="835"/>
                  </a:lnTo>
                  <a:cubicBezTo>
                    <a:pt x="4466" y="1170"/>
                    <a:pt x="4613" y="1583"/>
                    <a:pt x="4613" y="2016"/>
                  </a:cubicBezTo>
                  <a:cubicBezTo>
                    <a:pt x="4613" y="3057"/>
                    <a:pt x="3765" y="3905"/>
                    <a:pt x="2723" y="3905"/>
                  </a:cubicBezTo>
                  <a:cubicBezTo>
                    <a:pt x="1681" y="3905"/>
                    <a:pt x="835" y="3057"/>
                    <a:pt x="835" y="2016"/>
                  </a:cubicBezTo>
                  <a:cubicBezTo>
                    <a:pt x="835" y="1583"/>
                    <a:pt x="981" y="1170"/>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225680" y="4686915"/>
              <a:ext cx="105442" cy="154710"/>
            </a:xfrm>
            <a:custGeom>
              <a:avLst/>
              <a:gdLst/>
              <a:ahLst/>
              <a:cxnLst/>
              <a:rect l="l" t="t" r="r" b="b"/>
              <a:pathLst>
                <a:path w="2057" h="3018" extrusionOk="0">
                  <a:moveTo>
                    <a:pt x="0" y="1"/>
                  </a:moveTo>
                  <a:lnTo>
                    <a:pt x="0" y="3017"/>
                  </a:lnTo>
                  <a:lnTo>
                    <a:pt x="2056" y="3017"/>
                  </a:lnTo>
                  <a:lnTo>
                    <a:pt x="20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7985003" y="3422003"/>
              <a:ext cx="571857" cy="624685"/>
            </a:xfrm>
            <a:custGeom>
              <a:avLst/>
              <a:gdLst/>
              <a:ahLst/>
              <a:cxnLst/>
              <a:rect l="l" t="t" r="r" b="b"/>
              <a:pathLst>
                <a:path w="11156" h="12186" extrusionOk="0">
                  <a:moveTo>
                    <a:pt x="5380" y="1"/>
                  </a:moveTo>
                  <a:cubicBezTo>
                    <a:pt x="2409" y="1"/>
                    <a:pt x="0" y="2409"/>
                    <a:pt x="0" y="5380"/>
                  </a:cubicBezTo>
                  <a:lnTo>
                    <a:pt x="0" y="11480"/>
                  </a:lnTo>
                  <a:cubicBezTo>
                    <a:pt x="0" y="11870"/>
                    <a:pt x="317" y="12186"/>
                    <a:pt x="707" y="12186"/>
                  </a:cubicBezTo>
                  <a:lnTo>
                    <a:pt x="10449" y="12186"/>
                  </a:lnTo>
                  <a:cubicBezTo>
                    <a:pt x="10839" y="12186"/>
                    <a:pt x="11156" y="11870"/>
                    <a:pt x="11156" y="11479"/>
                  </a:cubicBezTo>
                  <a:lnTo>
                    <a:pt x="11156" y="5145"/>
                  </a:lnTo>
                  <a:cubicBezTo>
                    <a:pt x="11156" y="2304"/>
                    <a:pt x="8852" y="1"/>
                    <a:pt x="6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8025552" y="3430308"/>
              <a:ext cx="515419" cy="568296"/>
            </a:xfrm>
            <a:custGeom>
              <a:avLst/>
              <a:gdLst/>
              <a:ahLst/>
              <a:cxnLst/>
              <a:rect l="l" t="t" r="r" b="b"/>
              <a:pathLst>
                <a:path w="10055" h="11086" extrusionOk="0">
                  <a:moveTo>
                    <a:pt x="4828" y="0"/>
                  </a:moveTo>
                  <a:cubicBezTo>
                    <a:pt x="2167" y="0"/>
                    <a:pt x="0" y="2167"/>
                    <a:pt x="0" y="4829"/>
                  </a:cubicBezTo>
                  <a:lnTo>
                    <a:pt x="0" y="10929"/>
                  </a:lnTo>
                  <a:cubicBezTo>
                    <a:pt x="0" y="11015"/>
                    <a:pt x="70" y="11085"/>
                    <a:pt x="157" y="11085"/>
                  </a:cubicBezTo>
                  <a:lnTo>
                    <a:pt x="9899" y="11085"/>
                  </a:lnTo>
                  <a:cubicBezTo>
                    <a:pt x="9984" y="11085"/>
                    <a:pt x="10055" y="11015"/>
                    <a:pt x="10055" y="10929"/>
                  </a:cubicBezTo>
                  <a:lnTo>
                    <a:pt x="10055" y="4595"/>
                  </a:lnTo>
                  <a:cubicBezTo>
                    <a:pt x="10055" y="2061"/>
                    <a:pt x="7993" y="0"/>
                    <a:pt x="5461"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8087118" y="3537653"/>
              <a:ext cx="353591" cy="353660"/>
            </a:xfrm>
            <a:custGeom>
              <a:avLst/>
              <a:gdLst/>
              <a:ahLst/>
              <a:cxnLst/>
              <a:rect l="l" t="t" r="r" b="b"/>
              <a:pathLst>
                <a:path w="6898" h="6899" extrusionOk="0">
                  <a:moveTo>
                    <a:pt x="3450" y="0"/>
                  </a:moveTo>
                  <a:cubicBezTo>
                    <a:pt x="1545" y="0"/>
                    <a:pt x="0" y="1545"/>
                    <a:pt x="0" y="3449"/>
                  </a:cubicBezTo>
                  <a:cubicBezTo>
                    <a:pt x="0" y="5354"/>
                    <a:pt x="1545" y="6898"/>
                    <a:pt x="3450" y="6898"/>
                  </a:cubicBezTo>
                  <a:cubicBezTo>
                    <a:pt x="5354" y="6898"/>
                    <a:pt x="6898" y="5354"/>
                    <a:pt x="6898" y="3449"/>
                  </a:cubicBezTo>
                  <a:cubicBezTo>
                    <a:pt x="6898" y="1545"/>
                    <a:pt x="5354" y="0"/>
                    <a:pt x="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8129922" y="3580457"/>
              <a:ext cx="267987" cy="268000"/>
            </a:xfrm>
            <a:custGeom>
              <a:avLst/>
              <a:gdLst/>
              <a:ahLst/>
              <a:cxnLst/>
              <a:rect l="l" t="t" r="r" b="b"/>
              <a:pathLst>
                <a:path w="5228" h="5228" extrusionOk="0">
                  <a:moveTo>
                    <a:pt x="2615" y="1"/>
                  </a:moveTo>
                  <a:cubicBezTo>
                    <a:pt x="1171" y="1"/>
                    <a:pt x="0" y="1171"/>
                    <a:pt x="0" y="2614"/>
                  </a:cubicBezTo>
                  <a:cubicBezTo>
                    <a:pt x="0" y="4058"/>
                    <a:pt x="1171" y="5228"/>
                    <a:pt x="2615" y="5228"/>
                  </a:cubicBezTo>
                  <a:cubicBezTo>
                    <a:pt x="4058" y="5228"/>
                    <a:pt x="5228" y="4058"/>
                    <a:pt x="5228" y="2614"/>
                  </a:cubicBezTo>
                  <a:cubicBezTo>
                    <a:pt x="5228" y="1171"/>
                    <a:pt x="4058" y="1"/>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8299344" y="3623518"/>
              <a:ext cx="54284" cy="54390"/>
            </a:xfrm>
            <a:custGeom>
              <a:avLst/>
              <a:gdLst/>
              <a:ahLst/>
              <a:cxnLst/>
              <a:rect l="l" t="t" r="r" b="b"/>
              <a:pathLst>
                <a:path w="1059" h="1061" extrusionOk="0">
                  <a:moveTo>
                    <a:pt x="529" y="1"/>
                  </a:moveTo>
                  <a:cubicBezTo>
                    <a:pt x="237" y="1"/>
                    <a:pt x="0" y="239"/>
                    <a:pt x="0" y="530"/>
                  </a:cubicBezTo>
                  <a:cubicBezTo>
                    <a:pt x="0" y="823"/>
                    <a:pt x="237" y="1060"/>
                    <a:pt x="529" y="1060"/>
                  </a:cubicBezTo>
                  <a:cubicBezTo>
                    <a:pt x="822" y="1060"/>
                    <a:pt x="1059" y="823"/>
                    <a:pt x="1059" y="530"/>
                  </a:cubicBezTo>
                  <a:cubicBezTo>
                    <a:pt x="1059" y="239"/>
                    <a:pt x="822"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8111826" y="3912641"/>
              <a:ext cx="58026" cy="37678"/>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8176878" y="3912641"/>
              <a:ext cx="58026" cy="37678"/>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8241930" y="3912641"/>
              <a:ext cx="58026" cy="37678"/>
            </a:xfrm>
            <a:custGeom>
              <a:avLst/>
              <a:gdLst/>
              <a:ahLst/>
              <a:cxnLst/>
              <a:rect l="l" t="t" r="r" b="b"/>
              <a:pathLst>
                <a:path w="1132" h="735" extrusionOk="0">
                  <a:moveTo>
                    <a:pt x="1" y="1"/>
                  </a:moveTo>
                  <a:lnTo>
                    <a:pt x="1"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8306982" y="3912641"/>
              <a:ext cx="58026" cy="37678"/>
            </a:xfrm>
            <a:custGeom>
              <a:avLst/>
              <a:gdLst/>
              <a:ahLst/>
              <a:cxnLst/>
              <a:rect l="l" t="t" r="r" b="b"/>
              <a:pathLst>
                <a:path w="1132" h="735" extrusionOk="0">
                  <a:moveTo>
                    <a:pt x="1" y="1"/>
                  </a:moveTo>
                  <a:lnTo>
                    <a:pt x="1" y="735"/>
                  </a:lnTo>
                  <a:lnTo>
                    <a:pt x="1132" y="735"/>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8372085" y="3912641"/>
              <a:ext cx="58026" cy="37678"/>
            </a:xfrm>
            <a:custGeom>
              <a:avLst/>
              <a:gdLst/>
              <a:ahLst/>
              <a:cxnLst/>
              <a:rect l="l" t="t" r="r" b="b"/>
              <a:pathLst>
                <a:path w="1132" h="735" extrusionOk="0">
                  <a:moveTo>
                    <a:pt x="0" y="1"/>
                  </a:moveTo>
                  <a:lnTo>
                    <a:pt x="0" y="735"/>
                  </a:lnTo>
                  <a:lnTo>
                    <a:pt x="1131" y="735"/>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7850645" y="4017473"/>
              <a:ext cx="833693" cy="641294"/>
            </a:xfrm>
            <a:custGeom>
              <a:avLst/>
              <a:gdLst/>
              <a:ahLst/>
              <a:cxnLst/>
              <a:rect l="l" t="t" r="r" b="b"/>
              <a:pathLst>
                <a:path w="16264" h="12510" extrusionOk="0">
                  <a:moveTo>
                    <a:pt x="1037" y="0"/>
                  </a:moveTo>
                  <a:lnTo>
                    <a:pt x="1" y="1042"/>
                  </a:lnTo>
                  <a:lnTo>
                    <a:pt x="1" y="11468"/>
                  </a:lnTo>
                  <a:lnTo>
                    <a:pt x="1037" y="12510"/>
                  </a:lnTo>
                  <a:lnTo>
                    <a:pt x="15227" y="12510"/>
                  </a:lnTo>
                  <a:lnTo>
                    <a:pt x="16264" y="11468"/>
                  </a:lnTo>
                  <a:lnTo>
                    <a:pt x="16264" y="1042"/>
                  </a:lnTo>
                  <a:lnTo>
                    <a:pt x="15227"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7952247" y="4516364"/>
              <a:ext cx="49312" cy="83507"/>
            </a:xfrm>
            <a:custGeom>
              <a:avLst/>
              <a:gdLst/>
              <a:ahLst/>
              <a:cxnLst/>
              <a:rect l="l" t="t" r="r" b="b"/>
              <a:pathLst>
                <a:path w="962" h="1629" extrusionOk="0">
                  <a:moveTo>
                    <a:pt x="0" y="0"/>
                  </a:moveTo>
                  <a:lnTo>
                    <a:pt x="0" y="1628"/>
                  </a:lnTo>
                  <a:lnTo>
                    <a:pt x="962" y="1628"/>
                  </a:lnTo>
                  <a:lnTo>
                    <a:pt x="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8022476" y="4516364"/>
              <a:ext cx="45980" cy="83507"/>
            </a:xfrm>
            <a:custGeom>
              <a:avLst/>
              <a:gdLst/>
              <a:ahLst/>
              <a:cxnLst/>
              <a:rect l="l" t="t" r="r" b="b"/>
              <a:pathLst>
                <a:path w="897" h="1629" extrusionOk="0">
                  <a:moveTo>
                    <a:pt x="0" y="0"/>
                  </a:moveTo>
                  <a:lnTo>
                    <a:pt x="0" y="1628"/>
                  </a:lnTo>
                  <a:lnTo>
                    <a:pt x="896" y="1628"/>
                  </a:lnTo>
                  <a:lnTo>
                    <a:pt x="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8092603" y="4516364"/>
              <a:ext cx="42751" cy="83507"/>
            </a:xfrm>
            <a:custGeom>
              <a:avLst/>
              <a:gdLst/>
              <a:ahLst/>
              <a:cxnLst/>
              <a:rect l="l" t="t" r="r" b="b"/>
              <a:pathLst>
                <a:path w="834" h="1629" extrusionOk="0">
                  <a:moveTo>
                    <a:pt x="1" y="0"/>
                  </a:moveTo>
                  <a:lnTo>
                    <a:pt x="1" y="1628"/>
                  </a:lnTo>
                  <a:lnTo>
                    <a:pt x="834" y="1628"/>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8162832" y="4516364"/>
              <a:ext cx="39419" cy="83507"/>
            </a:xfrm>
            <a:custGeom>
              <a:avLst/>
              <a:gdLst/>
              <a:ahLst/>
              <a:cxnLst/>
              <a:rect l="l" t="t" r="r" b="b"/>
              <a:pathLst>
                <a:path w="769" h="1629" extrusionOk="0">
                  <a:moveTo>
                    <a:pt x="0" y="0"/>
                  </a:moveTo>
                  <a:lnTo>
                    <a:pt x="0" y="1628"/>
                  </a:lnTo>
                  <a:lnTo>
                    <a:pt x="768" y="1628"/>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8232959" y="4516364"/>
              <a:ext cx="36190" cy="83507"/>
            </a:xfrm>
            <a:custGeom>
              <a:avLst/>
              <a:gdLst/>
              <a:ahLst/>
              <a:cxnLst/>
              <a:rect l="l" t="t" r="r" b="b"/>
              <a:pathLst>
                <a:path w="706" h="1629" extrusionOk="0">
                  <a:moveTo>
                    <a:pt x="1" y="0"/>
                  </a:moveTo>
                  <a:lnTo>
                    <a:pt x="1" y="1628"/>
                  </a:lnTo>
                  <a:lnTo>
                    <a:pt x="706" y="1628"/>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8303188" y="4516364"/>
              <a:ext cx="32858" cy="83507"/>
            </a:xfrm>
            <a:custGeom>
              <a:avLst/>
              <a:gdLst/>
              <a:ahLst/>
              <a:cxnLst/>
              <a:rect l="l" t="t" r="r" b="b"/>
              <a:pathLst>
                <a:path w="641" h="1629" extrusionOk="0">
                  <a:moveTo>
                    <a:pt x="1" y="0"/>
                  </a:moveTo>
                  <a:lnTo>
                    <a:pt x="1" y="1628"/>
                  </a:lnTo>
                  <a:lnTo>
                    <a:pt x="640" y="1628"/>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8373366" y="4516364"/>
              <a:ext cx="29577" cy="83507"/>
            </a:xfrm>
            <a:custGeom>
              <a:avLst/>
              <a:gdLst/>
              <a:ahLst/>
              <a:cxnLst/>
              <a:rect l="l" t="t" r="r" b="b"/>
              <a:pathLst>
                <a:path w="577" h="1629" extrusionOk="0">
                  <a:moveTo>
                    <a:pt x="0" y="0"/>
                  </a:moveTo>
                  <a:lnTo>
                    <a:pt x="0" y="1628"/>
                  </a:lnTo>
                  <a:lnTo>
                    <a:pt x="577" y="1628"/>
                  </a:lnTo>
                  <a:lnTo>
                    <a:pt x="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8443545" y="4516364"/>
              <a:ext cx="26296" cy="83507"/>
            </a:xfrm>
            <a:custGeom>
              <a:avLst/>
              <a:gdLst/>
              <a:ahLst/>
              <a:cxnLst/>
              <a:rect l="l" t="t" r="r" b="b"/>
              <a:pathLst>
                <a:path w="513" h="1629" extrusionOk="0">
                  <a:moveTo>
                    <a:pt x="1" y="0"/>
                  </a:moveTo>
                  <a:lnTo>
                    <a:pt x="1" y="1628"/>
                  </a:lnTo>
                  <a:lnTo>
                    <a:pt x="512" y="1628"/>
                  </a:lnTo>
                  <a:lnTo>
                    <a:pt x="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8513723" y="4516364"/>
              <a:ext cx="23016" cy="83507"/>
            </a:xfrm>
            <a:custGeom>
              <a:avLst/>
              <a:gdLst/>
              <a:ahLst/>
              <a:cxnLst/>
              <a:rect l="l" t="t" r="r" b="b"/>
              <a:pathLst>
                <a:path w="449" h="1629" extrusionOk="0">
                  <a:moveTo>
                    <a:pt x="0" y="0"/>
                  </a:moveTo>
                  <a:lnTo>
                    <a:pt x="0" y="1628"/>
                  </a:lnTo>
                  <a:lnTo>
                    <a:pt x="449" y="1628"/>
                  </a:lnTo>
                  <a:lnTo>
                    <a:pt x="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8583901" y="4516364"/>
              <a:ext cx="19735" cy="83507"/>
            </a:xfrm>
            <a:custGeom>
              <a:avLst/>
              <a:gdLst/>
              <a:ahLst/>
              <a:cxnLst/>
              <a:rect l="l" t="t" r="r" b="b"/>
              <a:pathLst>
                <a:path w="385" h="1629" extrusionOk="0">
                  <a:moveTo>
                    <a:pt x="1" y="0"/>
                  </a:moveTo>
                  <a:lnTo>
                    <a:pt x="1" y="1628"/>
                  </a:lnTo>
                  <a:lnTo>
                    <a:pt x="384" y="1628"/>
                  </a:lnTo>
                  <a:lnTo>
                    <a:pt x="3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8404995" y="4103851"/>
              <a:ext cx="198632" cy="376779"/>
            </a:xfrm>
            <a:custGeom>
              <a:avLst/>
              <a:gdLst/>
              <a:ahLst/>
              <a:cxnLst/>
              <a:rect l="l" t="t" r="r" b="b"/>
              <a:pathLst>
                <a:path w="3875" h="7350" extrusionOk="0">
                  <a:moveTo>
                    <a:pt x="630" y="0"/>
                  </a:moveTo>
                  <a:lnTo>
                    <a:pt x="0" y="630"/>
                  </a:lnTo>
                  <a:lnTo>
                    <a:pt x="0" y="6720"/>
                  </a:lnTo>
                  <a:lnTo>
                    <a:pt x="630" y="7350"/>
                  </a:lnTo>
                  <a:lnTo>
                    <a:pt x="3246" y="7350"/>
                  </a:lnTo>
                  <a:lnTo>
                    <a:pt x="3874" y="6720"/>
                  </a:lnTo>
                  <a:lnTo>
                    <a:pt x="3874" y="630"/>
                  </a:lnTo>
                  <a:lnTo>
                    <a:pt x="3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7944147" y="4103851"/>
              <a:ext cx="415565" cy="376779"/>
            </a:xfrm>
            <a:custGeom>
              <a:avLst/>
              <a:gdLst/>
              <a:ahLst/>
              <a:cxnLst/>
              <a:rect l="l" t="t" r="r" b="b"/>
              <a:pathLst>
                <a:path w="8107" h="7350" extrusionOk="0">
                  <a:moveTo>
                    <a:pt x="307" y="0"/>
                  </a:moveTo>
                  <a:lnTo>
                    <a:pt x="0" y="478"/>
                  </a:lnTo>
                  <a:lnTo>
                    <a:pt x="0" y="6872"/>
                  </a:lnTo>
                  <a:lnTo>
                    <a:pt x="307" y="7350"/>
                  </a:lnTo>
                  <a:lnTo>
                    <a:pt x="7799" y="7350"/>
                  </a:lnTo>
                  <a:lnTo>
                    <a:pt x="8106" y="6872"/>
                  </a:lnTo>
                  <a:lnTo>
                    <a:pt x="8106" y="478"/>
                  </a:lnTo>
                  <a:lnTo>
                    <a:pt x="77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26"/>
          <p:cNvGrpSpPr/>
          <p:nvPr/>
        </p:nvGrpSpPr>
        <p:grpSpPr>
          <a:xfrm flipH="1">
            <a:off x="7403932" y="1349967"/>
            <a:ext cx="1508471" cy="3687327"/>
            <a:chOff x="6200425" y="1554200"/>
            <a:chExt cx="1424968" cy="3483211"/>
          </a:xfrm>
        </p:grpSpPr>
        <p:grpSp>
          <p:nvGrpSpPr>
            <p:cNvPr id="625" name="Google Shape;625;p26"/>
            <p:cNvGrpSpPr/>
            <p:nvPr/>
          </p:nvGrpSpPr>
          <p:grpSpPr>
            <a:xfrm>
              <a:off x="6200425" y="1554200"/>
              <a:ext cx="1424968" cy="3483211"/>
              <a:chOff x="6192550" y="2477675"/>
              <a:chExt cx="940573" cy="2299149"/>
            </a:xfrm>
          </p:grpSpPr>
          <p:sp>
            <p:nvSpPr>
              <p:cNvPr id="626" name="Google Shape;626;p26"/>
              <p:cNvSpPr/>
              <p:nvPr/>
            </p:nvSpPr>
            <p:spPr>
              <a:xfrm>
                <a:off x="6476725" y="3789161"/>
                <a:ext cx="99888" cy="902373"/>
              </a:xfrm>
              <a:custGeom>
                <a:avLst/>
                <a:gdLst/>
                <a:ahLst/>
                <a:cxnLst/>
                <a:rect l="l" t="t" r="r" b="b"/>
                <a:pathLst>
                  <a:path w="2729" h="12163" extrusionOk="0">
                    <a:moveTo>
                      <a:pt x="1" y="1"/>
                    </a:moveTo>
                    <a:lnTo>
                      <a:pt x="1" y="12162"/>
                    </a:lnTo>
                    <a:lnTo>
                      <a:pt x="2728" y="12162"/>
                    </a:lnTo>
                    <a:lnTo>
                      <a:pt x="2728" y="1"/>
                    </a:ln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6433120" y="4691534"/>
                <a:ext cx="188552" cy="85290"/>
              </a:xfrm>
              <a:custGeom>
                <a:avLst/>
                <a:gdLst/>
                <a:ahLst/>
                <a:cxnLst/>
                <a:rect l="l" t="t" r="r" b="b"/>
                <a:pathLst>
                  <a:path w="5151" h="2330" extrusionOk="0">
                    <a:moveTo>
                      <a:pt x="589" y="0"/>
                    </a:moveTo>
                    <a:cubicBezTo>
                      <a:pt x="264" y="0"/>
                      <a:pt x="1" y="445"/>
                      <a:pt x="1" y="995"/>
                    </a:cubicBezTo>
                    <a:lnTo>
                      <a:pt x="1" y="2329"/>
                    </a:lnTo>
                    <a:lnTo>
                      <a:pt x="5151" y="2329"/>
                    </a:lnTo>
                    <a:lnTo>
                      <a:pt x="5151" y="995"/>
                    </a:lnTo>
                    <a:cubicBezTo>
                      <a:pt x="5151" y="446"/>
                      <a:pt x="4887"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6746896" y="3789161"/>
                <a:ext cx="99852" cy="902373"/>
              </a:xfrm>
              <a:custGeom>
                <a:avLst/>
                <a:gdLst/>
                <a:ahLst/>
                <a:cxnLst/>
                <a:rect l="l" t="t" r="r" b="b"/>
                <a:pathLst>
                  <a:path w="2728" h="12163" extrusionOk="0">
                    <a:moveTo>
                      <a:pt x="0" y="1"/>
                    </a:moveTo>
                    <a:lnTo>
                      <a:pt x="0" y="12162"/>
                    </a:lnTo>
                    <a:lnTo>
                      <a:pt x="2728" y="12162"/>
                    </a:lnTo>
                    <a:lnTo>
                      <a:pt x="2728" y="1"/>
                    </a:ln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6703305" y="4691534"/>
                <a:ext cx="188479" cy="85290"/>
              </a:xfrm>
              <a:custGeom>
                <a:avLst/>
                <a:gdLst/>
                <a:ahLst/>
                <a:cxnLst/>
                <a:rect l="l" t="t" r="r" b="b"/>
                <a:pathLst>
                  <a:path w="5149" h="2330" extrusionOk="0">
                    <a:moveTo>
                      <a:pt x="587" y="0"/>
                    </a:moveTo>
                    <a:cubicBezTo>
                      <a:pt x="263" y="0"/>
                      <a:pt x="0" y="445"/>
                      <a:pt x="0" y="995"/>
                    </a:cubicBezTo>
                    <a:lnTo>
                      <a:pt x="0" y="2329"/>
                    </a:lnTo>
                    <a:lnTo>
                      <a:pt x="5149" y="2329"/>
                    </a:lnTo>
                    <a:lnTo>
                      <a:pt x="5149" y="995"/>
                    </a:lnTo>
                    <a:cubicBezTo>
                      <a:pt x="5149" y="446"/>
                      <a:pt x="4886" y="0"/>
                      <a:pt x="4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6400432" y="3535207"/>
                <a:ext cx="524074" cy="624408"/>
              </a:xfrm>
              <a:custGeom>
                <a:avLst/>
                <a:gdLst/>
                <a:ahLst/>
                <a:cxnLst/>
                <a:rect l="l" t="t" r="r" b="b"/>
                <a:pathLst>
                  <a:path w="14317" h="17058" extrusionOk="0">
                    <a:moveTo>
                      <a:pt x="913" y="1"/>
                    </a:moveTo>
                    <a:lnTo>
                      <a:pt x="1" y="1422"/>
                    </a:lnTo>
                    <a:lnTo>
                      <a:pt x="1" y="15636"/>
                    </a:lnTo>
                    <a:lnTo>
                      <a:pt x="913" y="17058"/>
                    </a:lnTo>
                    <a:lnTo>
                      <a:pt x="13404" y="17058"/>
                    </a:lnTo>
                    <a:lnTo>
                      <a:pt x="14316" y="15636"/>
                    </a:lnTo>
                    <a:lnTo>
                      <a:pt x="14316" y="1422"/>
                    </a:lnTo>
                    <a:lnTo>
                      <a:pt x="13404"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6447689" y="3608857"/>
                <a:ext cx="429560" cy="477146"/>
              </a:xfrm>
              <a:custGeom>
                <a:avLst/>
                <a:gdLst/>
                <a:ahLst/>
                <a:cxnLst/>
                <a:rect l="l" t="t" r="r" b="b"/>
                <a:pathLst>
                  <a:path w="11735" h="13035" extrusionOk="0">
                    <a:moveTo>
                      <a:pt x="157" y="1"/>
                    </a:moveTo>
                    <a:lnTo>
                      <a:pt x="1" y="242"/>
                    </a:lnTo>
                    <a:lnTo>
                      <a:pt x="1" y="12791"/>
                    </a:lnTo>
                    <a:lnTo>
                      <a:pt x="157" y="13034"/>
                    </a:lnTo>
                    <a:lnTo>
                      <a:pt x="11579" y="13034"/>
                    </a:lnTo>
                    <a:lnTo>
                      <a:pt x="11734" y="12791"/>
                    </a:lnTo>
                    <a:lnTo>
                      <a:pt x="11734" y="242"/>
                    </a:lnTo>
                    <a:lnTo>
                      <a:pt x="11579" y="1"/>
                    </a:ln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6447689" y="3633199"/>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6447689" y="3674600"/>
                <a:ext cx="429560" cy="14496"/>
              </a:xfrm>
              <a:custGeom>
                <a:avLst/>
                <a:gdLst/>
                <a:ahLst/>
                <a:cxnLst/>
                <a:rect l="l" t="t" r="r" b="b"/>
                <a:pathLst>
                  <a:path w="11735" h="396"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6447689" y="3715964"/>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6447689" y="3757365"/>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6447689" y="3798766"/>
                <a:ext cx="429560" cy="14532"/>
              </a:xfrm>
              <a:custGeom>
                <a:avLst/>
                <a:gdLst/>
                <a:ahLst/>
                <a:cxnLst/>
                <a:rect l="l" t="t" r="r" b="b"/>
                <a:pathLst>
                  <a:path w="11735" h="397" extrusionOk="0">
                    <a:moveTo>
                      <a:pt x="1" y="1"/>
                    </a:moveTo>
                    <a:lnTo>
                      <a:pt x="1" y="396"/>
                    </a:lnTo>
                    <a:lnTo>
                      <a:pt x="11734" y="396"/>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6447689" y="3840167"/>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6447689" y="3881567"/>
                <a:ext cx="429560" cy="14532"/>
              </a:xfrm>
              <a:custGeom>
                <a:avLst/>
                <a:gdLst/>
                <a:ahLst/>
                <a:cxnLst/>
                <a:rect l="l" t="t" r="r" b="b"/>
                <a:pathLst>
                  <a:path w="11735" h="397" extrusionOk="0">
                    <a:moveTo>
                      <a:pt x="1" y="0"/>
                    </a:moveTo>
                    <a:lnTo>
                      <a:pt x="1" y="396"/>
                    </a:lnTo>
                    <a:lnTo>
                      <a:pt x="11734" y="396"/>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6447689" y="3922968"/>
                <a:ext cx="429560" cy="14459"/>
              </a:xfrm>
              <a:custGeom>
                <a:avLst/>
                <a:gdLst/>
                <a:ahLst/>
                <a:cxnLst/>
                <a:rect l="l" t="t" r="r" b="b"/>
                <a:pathLst>
                  <a:path w="11735" h="395" extrusionOk="0">
                    <a:moveTo>
                      <a:pt x="1" y="0"/>
                    </a:moveTo>
                    <a:lnTo>
                      <a:pt x="1" y="395"/>
                    </a:lnTo>
                    <a:lnTo>
                      <a:pt x="11734" y="395"/>
                    </a:lnTo>
                    <a:lnTo>
                      <a:pt x="1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6447689" y="3964296"/>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6447689" y="4005697"/>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6447689" y="4047097"/>
                <a:ext cx="429560" cy="14532"/>
              </a:xfrm>
              <a:custGeom>
                <a:avLst/>
                <a:gdLst/>
                <a:ahLst/>
                <a:cxnLst/>
                <a:rect l="l" t="t" r="r" b="b"/>
                <a:pathLst>
                  <a:path w="11735" h="397" extrusionOk="0">
                    <a:moveTo>
                      <a:pt x="1" y="1"/>
                    </a:moveTo>
                    <a:lnTo>
                      <a:pt x="1" y="397"/>
                    </a:lnTo>
                    <a:lnTo>
                      <a:pt x="11734" y="397"/>
                    </a:lnTo>
                    <a:lnTo>
                      <a:pt x="11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6450471" y="3043669"/>
                <a:ext cx="423996" cy="521255"/>
              </a:xfrm>
              <a:custGeom>
                <a:avLst/>
                <a:gdLst/>
                <a:ahLst/>
                <a:cxnLst/>
                <a:rect l="l" t="t" r="r" b="b"/>
                <a:pathLst>
                  <a:path w="11583" h="14240" extrusionOk="0">
                    <a:moveTo>
                      <a:pt x="5921" y="0"/>
                    </a:moveTo>
                    <a:cubicBezTo>
                      <a:pt x="2652" y="0"/>
                      <a:pt x="0" y="2651"/>
                      <a:pt x="0" y="5921"/>
                    </a:cubicBezTo>
                    <a:lnTo>
                      <a:pt x="0" y="13462"/>
                    </a:lnTo>
                    <a:cubicBezTo>
                      <a:pt x="0" y="13891"/>
                      <a:pt x="349" y="14239"/>
                      <a:pt x="779" y="14239"/>
                    </a:cubicBezTo>
                    <a:lnTo>
                      <a:pt x="10805" y="14239"/>
                    </a:lnTo>
                    <a:cubicBezTo>
                      <a:pt x="11234" y="14239"/>
                      <a:pt x="11583" y="13891"/>
                      <a:pt x="11583" y="13462"/>
                    </a:cubicBezTo>
                    <a:lnTo>
                      <a:pt x="11583" y="5663"/>
                    </a:lnTo>
                    <a:cubicBezTo>
                      <a:pt x="11583" y="2536"/>
                      <a:pt x="9048" y="0"/>
                      <a:pt x="5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6476315" y="3049708"/>
                <a:ext cx="398043" cy="489372"/>
              </a:xfrm>
              <a:custGeom>
                <a:avLst/>
                <a:gdLst/>
                <a:ahLst/>
                <a:cxnLst/>
                <a:rect l="l" t="t" r="r" b="b"/>
                <a:pathLst>
                  <a:path w="10874" h="13369" extrusionOk="0">
                    <a:moveTo>
                      <a:pt x="5558" y="1"/>
                    </a:moveTo>
                    <a:cubicBezTo>
                      <a:pt x="2488" y="1"/>
                      <a:pt x="0" y="2489"/>
                      <a:pt x="0" y="5559"/>
                    </a:cubicBezTo>
                    <a:lnTo>
                      <a:pt x="0" y="13368"/>
                    </a:lnTo>
                    <a:lnTo>
                      <a:pt x="10873" y="13368"/>
                    </a:lnTo>
                    <a:lnTo>
                      <a:pt x="10873" y="5316"/>
                    </a:lnTo>
                    <a:cubicBezTo>
                      <a:pt x="10873" y="2380"/>
                      <a:pt x="8494" y="1"/>
                      <a:pt x="5558" y="1"/>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6569219" y="3403390"/>
                <a:ext cx="30346" cy="33091"/>
              </a:xfrm>
              <a:custGeom>
                <a:avLst/>
                <a:gdLst/>
                <a:ahLst/>
                <a:cxnLst/>
                <a:rect l="l" t="t" r="r" b="b"/>
                <a:pathLst>
                  <a:path w="829" h="904" extrusionOk="0">
                    <a:moveTo>
                      <a:pt x="10" y="1"/>
                    </a:moveTo>
                    <a:cubicBezTo>
                      <a:pt x="7" y="165"/>
                      <a:pt x="4" y="328"/>
                      <a:pt x="1" y="493"/>
                    </a:cubicBezTo>
                    <a:cubicBezTo>
                      <a:pt x="263" y="657"/>
                      <a:pt x="539" y="793"/>
                      <a:pt x="823" y="903"/>
                    </a:cubicBezTo>
                    <a:cubicBezTo>
                      <a:pt x="825" y="739"/>
                      <a:pt x="827" y="574"/>
                      <a:pt x="829" y="410"/>
                    </a:cubicBezTo>
                    <a:cubicBezTo>
                      <a:pt x="547" y="301"/>
                      <a:pt x="272" y="165"/>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6606447" y="3420924"/>
                <a:ext cx="32286" cy="25587"/>
              </a:xfrm>
              <a:custGeom>
                <a:avLst/>
                <a:gdLst/>
                <a:ahLst/>
                <a:cxnLst/>
                <a:rect l="l" t="t" r="r" b="b"/>
                <a:pathLst>
                  <a:path w="882" h="699" extrusionOk="0">
                    <a:moveTo>
                      <a:pt x="5" y="0"/>
                    </a:moveTo>
                    <a:cubicBezTo>
                      <a:pt x="3" y="165"/>
                      <a:pt x="1" y="329"/>
                      <a:pt x="0" y="493"/>
                    </a:cubicBezTo>
                    <a:cubicBezTo>
                      <a:pt x="286" y="589"/>
                      <a:pt x="581" y="659"/>
                      <a:pt x="879" y="699"/>
                    </a:cubicBezTo>
                    <a:cubicBezTo>
                      <a:pt x="880" y="534"/>
                      <a:pt x="881" y="369"/>
                      <a:pt x="882" y="204"/>
                    </a:cubicBezTo>
                    <a:cubicBezTo>
                      <a:pt x="585" y="164"/>
                      <a:pt x="292" y="95"/>
                      <a:pt x="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6646017" y="3429234"/>
                <a:ext cx="32908" cy="18888"/>
              </a:xfrm>
              <a:custGeom>
                <a:avLst/>
                <a:gdLst/>
                <a:ahLst/>
                <a:cxnLst/>
                <a:rect l="l" t="t" r="r" b="b"/>
                <a:pathLst>
                  <a:path w="899" h="516" extrusionOk="0">
                    <a:moveTo>
                      <a:pt x="2" y="1"/>
                    </a:moveTo>
                    <a:cubicBezTo>
                      <a:pt x="1" y="165"/>
                      <a:pt x="1" y="330"/>
                      <a:pt x="0" y="495"/>
                    </a:cubicBezTo>
                    <a:cubicBezTo>
                      <a:pt x="150" y="509"/>
                      <a:pt x="300" y="516"/>
                      <a:pt x="449" y="516"/>
                    </a:cubicBezTo>
                    <a:cubicBezTo>
                      <a:pt x="599" y="516"/>
                      <a:pt x="749" y="509"/>
                      <a:pt x="899" y="495"/>
                    </a:cubicBezTo>
                    <a:cubicBezTo>
                      <a:pt x="899" y="330"/>
                      <a:pt x="897" y="165"/>
                      <a:pt x="897" y="1"/>
                    </a:cubicBezTo>
                    <a:cubicBezTo>
                      <a:pt x="749" y="15"/>
                      <a:pt x="599" y="22"/>
                      <a:pt x="450" y="22"/>
                    </a:cubicBezTo>
                    <a:cubicBezTo>
                      <a:pt x="301" y="22"/>
                      <a:pt x="151" y="15"/>
                      <a:pt x="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6686247" y="3420924"/>
                <a:ext cx="32286" cy="25587"/>
              </a:xfrm>
              <a:custGeom>
                <a:avLst/>
                <a:gdLst/>
                <a:ahLst/>
                <a:cxnLst/>
                <a:rect l="l" t="t" r="r" b="b"/>
                <a:pathLst>
                  <a:path w="882" h="699" extrusionOk="0">
                    <a:moveTo>
                      <a:pt x="877" y="0"/>
                    </a:moveTo>
                    <a:cubicBezTo>
                      <a:pt x="590" y="96"/>
                      <a:pt x="297" y="165"/>
                      <a:pt x="0" y="205"/>
                    </a:cubicBezTo>
                    <a:lnTo>
                      <a:pt x="2" y="699"/>
                    </a:lnTo>
                    <a:cubicBezTo>
                      <a:pt x="300" y="658"/>
                      <a:pt x="594" y="589"/>
                      <a:pt x="882" y="493"/>
                    </a:cubicBezTo>
                    <a:cubicBezTo>
                      <a:pt x="880" y="329"/>
                      <a:pt x="878" y="165"/>
                      <a:pt x="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6725341" y="3403390"/>
                <a:ext cx="30382" cy="33091"/>
              </a:xfrm>
              <a:custGeom>
                <a:avLst/>
                <a:gdLst/>
                <a:ahLst/>
                <a:cxnLst/>
                <a:rect l="l" t="t" r="r" b="b"/>
                <a:pathLst>
                  <a:path w="830" h="904" extrusionOk="0">
                    <a:moveTo>
                      <a:pt x="821" y="1"/>
                    </a:moveTo>
                    <a:cubicBezTo>
                      <a:pt x="558" y="165"/>
                      <a:pt x="284" y="301"/>
                      <a:pt x="1" y="410"/>
                    </a:cubicBezTo>
                    <a:cubicBezTo>
                      <a:pt x="3" y="574"/>
                      <a:pt x="5" y="739"/>
                      <a:pt x="7" y="903"/>
                    </a:cubicBezTo>
                    <a:cubicBezTo>
                      <a:pt x="291" y="794"/>
                      <a:pt x="566" y="657"/>
                      <a:pt x="830" y="493"/>
                    </a:cubicBezTo>
                    <a:cubicBezTo>
                      <a:pt x="827" y="328"/>
                      <a:pt x="824" y="165"/>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6568743" y="3429600"/>
                <a:ext cx="30492" cy="33164"/>
              </a:xfrm>
              <a:custGeom>
                <a:avLst/>
                <a:gdLst/>
                <a:ahLst/>
                <a:cxnLst/>
                <a:rect l="l" t="t" r="r" b="b"/>
                <a:pathLst>
                  <a:path w="833" h="906" extrusionOk="0">
                    <a:moveTo>
                      <a:pt x="10" y="1"/>
                    </a:moveTo>
                    <a:cubicBezTo>
                      <a:pt x="7" y="164"/>
                      <a:pt x="4" y="329"/>
                      <a:pt x="0" y="493"/>
                    </a:cubicBezTo>
                    <a:cubicBezTo>
                      <a:pt x="265" y="658"/>
                      <a:pt x="542" y="796"/>
                      <a:pt x="827" y="905"/>
                    </a:cubicBezTo>
                    <a:cubicBezTo>
                      <a:pt x="828" y="740"/>
                      <a:pt x="831" y="576"/>
                      <a:pt x="833" y="411"/>
                    </a:cubicBezTo>
                    <a:cubicBezTo>
                      <a:pt x="549" y="303"/>
                      <a:pt x="273" y="165"/>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6606117" y="3447207"/>
                <a:ext cx="32469" cy="25660"/>
              </a:xfrm>
              <a:custGeom>
                <a:avLst/>
                <a:gdLst/>
                <a:ahLst/>
                <a:cxnLst/>
                <a:rect l="l" t="t" r="r" b="b"/>
                <a:pathLst>
                  <a:path w="887" h="701" extrusionOk="0">
                    <a:moveTo>
                      <a:pt x="6" y="1"/>
                    </a:moveTo>
                    <a:cubicBezTo>
                      <a:pt x="4" y="165"/>
                      <a:pt x="3" y="329"/>
                      <a:pt x="1" y="494"/>
                    </a:cubicBezTo>
                    <a:cubicBezTo>
                      <a:pt x="289" y="591"/>
                      <a:pt x="586" y="659"/>
                      <a:pt x="885" y="700"/>
                    </a:cubicBezTo>
                    <a:cubicBezTo>
                      <a:pt x="886" y="535"/>
                      <a:pt x="887" y="371"/>
                      <a:pt x="887" y="206"/>
                    </a:cubicBezTo>
                    <a:cubicBezTo>
                      <a:pt x="589" y="165"/>
                      <a:pt x="293" y="97"/>
                      <a:pt x="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6645944" y="3455590"/>
                <a:ext cx="33091" cy="18888"/>
              </a:xfrm>
              <a:custGeom>
                <a:avLst/>
                <a:gdLst/>
                <a:ahLst/>
                <a:cxnLst/>
                <a:rect l="l" t="t" r="r" b="b"/>
                <a:pathLst>
                  <a:path w="904" h="516" extrusionOk="0">
                    <a:moveTo>
                      <a:pt x="2" y="0"/>
                    </a:moveTo>
                    <a:cubicBezTo>
                      <a:pt x="1" y="164"/>
                      <a:pt x="1" y="330"/>
                      <a:pt x="0" y="494"/>
                    </a:cubicBezTo>
                    <a:cubicBezTo>
                      <a:pt x="151" y="508"/>
                      <a:pt x="301" y="515"/>
                      <a:pt x="452" y="515"/>
                    </a:cubicBezTo>
                    <a:cubicBezTo>
                      <a:pt x="603" y="515"/>
                      <a:pt x="753" y="508"/>
                      <a:pt x="904" y="494"/>
                    </a:cubicBezTo>
                    <a:cubicBezTo>
                      <a:pt x="903" y="330"/>
                      <a:pt x="903" y="164"/>
                      <a:pt x="902" y="0"/>
                    </a:cubicBezTo>
                    <a:cubicBezTo>
                      <a:pt x="752" y="14"/>
                      <a:pt x="602" y="21"/>
                      <a:pt x="452" y="21"/>
                    </a:cubicBezTo>
                    <a:cubicBezTo>
                      <a:pt x="302" y="21"/>
                      <a:pt x="152" y="14"/>
                      <a:pt x="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6686356" y="3447207"/>
                <a:ext cx="32505" cy="25660"/>
              </a:xfrm>
              <a:custGeom>
                <a:avLst/>
                <a:gdLst/>
                <a:ahLst/>
                <a:cxnLst/>
                <a:rect l="l" t="t" r="r" b="b"/>
                <a:pathLst>
                  <a:path w="888" h="701" extrusionOk="0">
                    <a:moveTo>
                      <a:pt x="881" y="1"/>
                    </a:moveTo>
                    <a:cubicBezTo>
                      <a:pt x="593" y="97"/>
                      <a:pt x="298" y="165"/>
                      <a:pt x="0" y="206"/>
                    </a:cubicBezTo>
                    <a:lnTo>
                      <a:pt x="2" y="700"/>
                    </a:lnTo>
                    <a:cubicBezTo>
                      <a:pt x="302" y="659"/>
                      <a:pt x="598" y="591"/>
                      <a:pt x="887" y="494"/>
                    </a:cubicBezTo>
                    <a:cubicBezTo>
                      <a:pt x="885" y="329"/>
                      <a:pt x="883" y="165"/>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6725707" y="3429600"/>
                <a:ext cx="30492" cy="33164"/>
              </a:xfrm>
              <a:custGeom>
                <a:avLst/>
                <a:gdLst/>
                <a:ahLst/>
                <a:cxnLst/>
                <a:rect l="l" t="t" r="r" b="b"/>
                <a:pathLst>
                  <a:path w="833" h="906" extrusionOk="0">
                    <a:moveTo>
                      <a:pt x="824" y="1"/>
                    </a:moveTo>
                    <a:cubicBezTo>
                      <a:pt x="560" y="165"/>
                      <a:pt x="284" y="303"/>
                      <a:pt x="0" y="411"/>
                    </a:cubicBezTo>
                    <a:cubicBezTo>
                      <a:pt x="2" y="576"/>
                      <a:pt x="4" y="740"/>
                      <a:pt x="6" y="905"/>
                    </a:cubicBezTo>
                    <a:cubicBezTo>
                      <a:pt x="292" y="796"/>
                      <a:pt x="569" y="658"/>
                      <a:pt x="832" y="493"/>
                    </a:cubicBezTo>
                    <a:cubicBezTo>
                      <a:pt x="829" y="329"/>
                      <a:pt x="826" y="164"/>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6656084" y="2899443"/>
                <a:ext cx="16728" cy="134231"/>
              </a:xfrm>
              <a:custGeom>
                <a:avLst/>
                <a:gdLst/>
                <a:ahLst/>
                <a:cxnLst/>
                <a:rect l="l" t="t" r="r" b="b"/>
                <a:pathLst>
                  <a:path w="457" h="3667" extrusionOk="0">
                    <a:moveTo>
                      <a:pt x="0" y="0"/>
                    </a:moveTo>
                    <a:lnTo>
                      <a:pt x="0" y="3666"/>
                    </a:lnTo>
                    <a:lnTo>
                      <a:pt x="456" y="3666"/>
                    </a:lnTo>
                    <a:lnTo>
                      <a:pt x="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6636573" y="2874881"/>
                <a:ext cx="55676" cy="49087"/>
              </a:xfrm>
              <a:custGeom>
                <a:avLst/>
                <a:gdLst/>
                <a:ahLst/>
                <a:cxnLst/>
                <a:rect l="l" t="t" r="r" b="b"/>
                <a:pathLst>
                  <a:path w="1521" h="1341" extrusionOk="0">
                    <a:moveTo>
                      <a:pt x="761" y="1"/>
                    </a:moveTo>
                    <a:cubicBezTo>
                      <a:pt x="499" y="1"/>
                      <a:pt x="251" y="156"/>
                      <a:pt x="144" y="413"/>
                    </a:cubicBezTo>
                    <a:cubicBezTo>
                      <a:pt x="1" y="753"/>
                      <a:pt x="161" y="1145"/>
                      <a:pt x="502" y="1288"/>
                    </a:cubicBezTo>
                    <a:cubicBezTo>
                      <a:pt x="587" y="1323"/>
                      <a:pt x="674" y="1340"/>
                      <a:pt x="760" y="1340"/>
                    </a:cubicBezTo>
                    <a:cubicBezTo>
                      <a:pt x="1022" y="1340"/>
                      <a:pt x="1270" y="1185"/>
                      <a:pt x="1378" y="928"/>
                    </a:cubicBezTo>
                    <a:cubicBezTo>
                      <a:pt x="1520" y="588"/>
                      <a:pt x="1360" y="196"/>
                      <a:pt x="1019" y="53"/>
                    </a:cubicBezTo>
                    <a:cubicBezTo>
                      <a:pt x="935" y="18"/>
                      <a:pt x="847" y="1"/>
                      <a:pt x="761" y="1"/>
                    </a:cubicBezTo>
                    <a:close/>
                  </a:path>
                </a:pathLst>
              </a:custGeom>
              <a:gradFill>
                <a:gsLst>
                  <a:gs pos="0">
                    <a:srgbClr val="FFD429"/>
                  </a:gs>
                  <a:gs pos="100000">
                    <a:srgbClr val="9F810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6615891" y="3014494"/>
                <a:ext cx="102750" cy="65706"/>
              </a:xfrm>
              <a:custGeom>
                <a:avLst/>
                <a:gdLst/>
                <a:ahLst/>
                <a:cxnLst/>
                <a:rect l="l" t="t" r="r" b="b"/>
                <a:pathLst>
                  <a:path w="2807" h="1795" extrusionOk="0">
                    <a:moveTo>
                      <a:pt x="1404" y="0"/>
                    </a:moveTo>
                    <a:cubicBezTo>
                      <a:pt x="636" y="0"/>
                      <a:pt x="13" y="617"/>
                      <a:pt x="0" y="1382"/>
                    </a:cubicBezTo>
                    <a:cubicBezTo>
                      <a:pt x="0" y="1382"/>
                      <a:pt x="414" y="1794"/>
                      <a:pt x="1284" y="1794"/>
                    </a:cubicBezTo>
                    <a:cubicBezTo>
                      <a:pt x="1323" y="1794"/>
                      <a:pt x="1363" y="1794"/>
                      <a:pt x="1404" y="1792"/>
                    </a:cubicBezTo>
                    <a:cubicBezTo>
                      <a:pt x="2578" y="1743"/>
                      <a:pt x="2807" y="1382"/>
                      <a:pt x="2807" y="1382"/>
                    </a:cubicBezTo>
                    <a:cubicBezTo>
                      <a:pt x="2794" y="617"/>
                      <a:pt x="217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6251009" y="2668792"/>
                <a:ext cx="153046" cy="1010115"/>
              </a:xfrm>
              <a:custGeom>
                <a:avLst/>
                <a:gdLst/>
                <a:ahLst/>
                <a:cxnLst/>
                <a:rect l="l" t="t" r="r" b="b"/>
                <a:pathLst>
                  <a:path w="4181" h="27595" extrusionOk="0">
                    <a:moveTo>
                      <a:pt x="2237" y="1"/>
                    </a:moveTo>
                    <a:lnTo>
                      <a:pt x="1071" y="98"/>
                    </a:lnTo>
                    <a:cubicBezTo>
                      <a:pt x="1173" y="1326"/>
                      <a:pt x="926" y="1927"/>
                      <a:pt x="641" y="2623"/>
                    </a:cubicBezTo>
                    <a:cubicBezTo>
                      <a:pt x="340" y="3353"/>
                      <a:pt x="1" y="4180"/>
                      <a:pt x="126" y="5689"/>
                    </a:cubicBezTo>
                    <a:cubicBezTo>
                      <a:pt x="251" y="7199"/>
                      <a:pt x="723" y="7959"/>
                      <a:pt x="1139" y="8630"/>
                    </a:cubicBezTo>
                    <a:cubicBezTo>
                      <a:pt x="1536" y="9269"/>
                      <a:pt x="1878" y="9821"/>
                      <a:pt x="1980" y="11049"/>
                    </a:cubicBezTo>
                    <a:cubicBezTo>
                      <a:pt x="2083" y="12278"/>
                      <a:pt x="1835" y="12878"/>
                      <a:pt x="1549" y="13574"/>
                    </a:cubicBezTo>
                    <a:cubicBezTo>
                      <a:pt x="1249" y="14305"/>
                      <a:pt x="910" y="15132"/>
                      <a:pt x="1035" y="16641"/>
                    </a:cubicBezTo>
                    <a:cubicBezTo>
                      <a:pt x="1160" y="18151"/>
                      <a:pt x="1633" y="18911"/>
                      <a:pt x="2048" y="19582"/>
                    </a:cubicBezTo>
                    <a:cubicBezTo>
                      <a:pt x="2445" y="20221"/>
                      <a:pt x="2787" y="20773"/>
                      <a:pt x="2890" y="22002"/>
                    </a:cubicBezTo>
                    <a:cubicBezTo>
                      <a:pt x="2992" y="23231"/>
                      <a:pt x="2745" y="23831"/>
                      <a:pt x="2459" y="24528"/>
                    </a:cubicBezTo>
                    <a:cubicBezTo>
                      <a:pt x="2159" y="25258"/>
                      <a:pt x="1820" y="26085"/>
                      <a:pt x="1945" y="27595"/>
                    </a:cubicBezTo>
                    <a:lnTo>
                      <a:pt x="3111" y="27498"/>
                    </a:lnTo>
                    <a:cubicBezTo>
                      <a:pt x="3010" y="26269"/>
                      <a:pt x="3256" y="25668"/>
                      <a:pt x="3542" y="24972"/>
                    </a:cubicBezTo>
                    <a:cubicBezTo>
                      <a:pt x="3842" y="24242"/>
                      <a:pt x="4181" y="23415"/>
                      <a:pt x="4056" y="21904"/>
                    </a:cubicBezTo>
                    <a:cubicBezTo>
                      <a:pt x="3931" y="20395"/>
                      <a:pt x="3459" y="19635"/>
                      <a:pt x="3043" y="18965"/>
                    </a:cubicBezTo>
                    <a:cubicBezTo>
                      <a:pt x="2646" y="18325"/>
                      <a:pt x="2304" y="17773"/>
                      <a:pt x="2201" y="16544"/>
                    </a:cubicBezTo>
                    <a:cubicBezTo>
                      <a:pt x="2099" y="15316"/>
                      <a:pt x="2346" y="14715"/>
                      <a:pt x="2631" y="14018"/>
                    </a:cubicBezTo>
                    <a:cubicBezTo>
                      <a:pt x="2932" y="13289"/>
                      <a:pt x="3271" y="12462"/>
                      <a:pt x="3146" y="10952"/>
                    </a:cubicBezTo>
                    <a:cubicBezTo>
                      <a:pt x="3021" y="9442"/>
                      <a:pt x="2550" y="8683"/>
                      <a:pt x="2133" y="8012"/>
                    </a:cubicBezTo>
                    <a:cubicBezTo>
                      <a:pt x="1736" y="7373"/>
                      <a:pt x="1394" y="6821"/>
                      <a:pt x="1292" y="5593"/>
                    </a:cubicBezTo>
                    <a:cubicBezTo>
                      <a:pt x="1189" y="4364"/>
                      <a:pt x="1436" y="3763"/>
                      <a:pt x="1723" y="3068"/>
                    </a:cubicBezTo>
                    <a:cubicBezTo>
                      <a:pt x="2023" y="2337"/>
                      <a:pt x="2362" y="1510"/>
                      <a:pt x="2237" y="1"/>
                    </a:cubicBez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6270959" y="3633932"/>
                <a:ext cx="129508" cy="141881"/>
              </a:xfrm>
              <a:custGeom>
                <a:avLst/>
                <a:gdLst/>
                <a:ahLst/>
                <a:cxnLst/>
                <a:rect l="l" t="t" r="r" b="b"/>
                <a:pathLst>
                  <a:path w="3538" h="3876" extrusionOk="0">
                    <a:moveTo>
                      <a:pt x="25" y="1"/>
                    </a:moveTo>
                    <a:cubicBezTo>
                      <a:pt x="12" y="1"/>
                      <a:pt x="0" y="12"/>
                      <a:pt x="0" y="26"/>
                    </a:cubicBezTo>
                    <a:lnTo>
                      <a:pt x="0" y="3850"/>
                    </a:lnTo>
                    <a:cubicBezTo>
                      <a:pt x="0" y="3864"/>
                      <a:pt x="12" y="3875"/>
                      <a:pt x="25" y="3875"/>
                    </a:cubicBezTo>
                    <a:lnTo>
                      <a:pt x="3538" y="3875"/>
                    </a:lnTo>
                    <a:lnTo>
                      <a:pt x="3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a:off x="6192550" y="2477675"/>
                <a:ext cx="236139" cy="205500"/>
              </a:xfrm>
              <a:custGeom>
                <a:avLst/>
                <a:gdLst/>
                <a:ahLst/>
                <a:cxnLst/>
                <a:rect l="l" t="t" r="r" b="b"/>
                <a:pathLst>
                  <a:path w="6451" h="5614" extrusionOk="0">
                    <a:moveTo>
                      <a:pt x="1050" y="1"/>
                    </a:moveTo>
                    <a:lnTo>
                      <a:pt x="904" y="153"/>
                    </a:lnTo>
                    <a:cubicBezTo>
                      <a:pt x="321" y="757"/>
                      <a:pt x="1" y="1551"/>
                      <a:pt x="1" y="2388"/>
                    </a:cubicBezTo>
                    <a:cubicBezTo>
                      <a:pt x="1" y="4166"/>
                      <a:pt x="1448" y="5613"/>
                      <a:pt x="3226" y="5613"/>
                    </a:cubicBezTo>
                    <a:cubicBezTo>
                      <a:pt x="5004" y="5613"/>
                      <a:pt x="6451" y="4166"/>
                      <a:pt x="6451" y="2388"/>
                    </a:cubicBezTo>
                    <a:cubicBezTo>
                      <a:pt x="6451" y="1551"/>
                      <a:pt x="6129" y="757"/>
                      <a:pt x="5546" y="153"/>
                    </a:cubicBezTo>
                    <a:lnTo>
                      <a:pt x="5401" y="1"/>
                    </a:lnTo>
                    <a:lnTo>
                      <a:pt x="4969" y="989"/>
                    </a:lnTo>
                    <a:cubicBezTo>
                      <a:pt x="5289" y="1386"/>
                      <a:pt x="5463" y="1876"/>
                      <a:pt x="5463" y="2388"/>
                    </a:cubicBezTo>
                    <a:cubicBezTo>
                      <a:pt x="5463" y="3622"/>
                      <a:pt x="4459" y="4625"/>
                      <a:pt x="3226" y="4625"/>
                    </a:cubicBezTo>
                    <a:cubicBezTo>
                      <a:pt x="1992" y="4625"/>
                      <a:pt x="988" y="3622"/>
                      <a:pt x="988" y="2388"/>
                    </a:cubicBezTo>
                    <a:cubicBezTo>
                      <a:pt x="988" y="1876"/>
                      <a:pt x="1163" y="1386"/>
                      <a:pt x="1482" y="989"/>
                    </a:cubicBezTo>
                    <a:lnTo>
                      <a:pt x="10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a:off x="6921619" y="2668792"/>
                <a:ext cx="153046" cy="1010115"/>
              </a:xfrm>
              <a:custGeom>
                <a:avLst/>
                <a:gdLst/>
                <a:ahLst/>
                <a:cxnLst/>
                <a:rect l="l" t="t" r="r" b="b"/>
                <a:pathLst>
                  <a:path w="4181" h="27595" extrusionOk="0">
                    <a:moveTo>
                      <a:pt x="1945" y="1"/>
                    </a:moveTo>
                    <a:lnTo>
                      <a:pt x="1945" y="1"/>
                    </a:lnTo>
                    <a:cubicBezTo>
                      <a:pt x="1819" y="1510"/>
                      <a:pt x="2159" y="2337"/>
                      <a:pt x="2459" y="3068"/>
                    </a:cubicBezTo>
                    <a:cubicBezTo>
                      <a:pt x="2745" y="3763"/>
                      <a:pt x="2991" y="4364"/>
                      <a:pt x="2890" y="5593"/>
                    </a:cubicBezTo>
                    <a:cubicBezTo>
                      <a:pt x="2787" y="6821"/>
                      <a:pt x="2445" y="7373"/>
                      <a:pt x="2048" y="8012"/>
                    </a:cubicBezTo>
                    <a:cubicBezTo>
                      <a:pt x="1632" y="8683"/>
                      <a:pt x="1160" y="9442"/>
                      <a:pt x="1035" y="10952"/>
                    </a:cubicBezTo>
                    <a:cubicBezTo>
                      <a:pt x="910" y="12462"/>
                      <a:pt x="1249" y="13289"/>
                      <a:pt x="1549" y="14018"/>
                    </a:cubicBezTo>
                    <a:cubicBezTo>
                      <a:pt x="1835" y="14715"/>
                      <a:pt x="2082" y="15316"/>
                      <a:pt x="1980" y="16544"/>
                    </a:cubicBezTo>
                    <a:cubicBezTo>
                      <a:pt x="1878" y="17773"/>
                      <a:pt x="1536" y="18325"/>
                      <a:pt x="1139" y="18965"/>
                    </a:cubicBezTo>
                    <a:cubicBezTo>
                      <a:pt x="722" y="19635"/>
                      <a:pt x="251" y="20395"/>
                      <a:pt x="126" y="21904"/>
                    </a:cubicBezTo>
                    <a:cubicBezTo>
                      <a:pt x="1" y="23415"/>
                      <a:pt x="340" y="24242"/>
                      <a:pt x="639" y="24972"/>
                    </a:cubicBezTo>
                    <a:cubicBezTo>
                      <a:pt x="926" y="25668"/>
                      <a:pt x="1172" y="26269"/>
                      <a:pt x="1070" y="27498"/>
                    </a:cubicBezTo>
                    <a:lnTo>
                      <a:pt x="2236" y="27595"/>
                    </a:lnTo>
                    <a:cubicBezTo>
                      <a:pt x="2361" y="26085"/>
                      <a:pt x="2022" y="25258"/>
                      <a:pt x="1723" y="24528"/>
                    </a:cubicBezTo>
                    <a:cubicBezTo>
                      <a:pt x="1436" y="23831"/>
                      <a:pt x="1189" y="23231"/>
                      <a:pt x="1292" y="22002"/>
                    </a:cubicBezTo>
                    <a:cubicBezTo>
                      <a:pt x="1394" y="20773"/>
                      <a:pt x="1736" y="20221"/>
                      <a:pt x="2133" y="19582"/>
                    </a:cubicBezTo>
                    <a:cubicBezTo>
                      <a:pt x="2550" y="18911"/>
                      <a:pt x="3021" y="18151"/>
                      <a:pt x="3146" y="16641"/>
                    </a:cubicBezTo>
                    <a:cubicBezTo>
                      <a:pt x="3271" y="15132"/>
                      <a:pt x="2932" y="14305"/>
                      <a:pt x="2632" y="13574"/>
                    </a:cubicBezTo>
                    <a:cubicBezTo>
                      <a:pt x="2346" y="12878"/>
                      <a:pt x="2099" y="12278"/>
                      <a:pt x="2201" y="11049"/>
                    </a:cubicBezTo>
                    <a:cubicBezTo>
                      <a:pt x="2304" y="9821"/>
                      <a:pt x="2646" y="9269"/>
                      <a:pt x="3043" y="8630"/>
                    </a:cubicBezTo>
                    <a:cubicBezTo>
                      <a:pt x="3458" y="7959"/>
                      <a:pt x="3931" y="7199"/>
                      <a:pt x="4056" y="5689"/>
                    </a:cubicBezTo>
                    <a:cubicBezTo>
                      <a:pt x="4181" y="4180"/>
                      <a:pt x="3841" y="3353"/>
                      <a:pt x="3541" y="2623"/>
                    </a:cubicBezTo>
                    <a:cubicBezTo>
                      <a:pt x="3256" y="1927"/>
                      <a:pt x="3009" y="1326"/>
                      <a:pt x="3111" y="98"/>
                    </a:cubicBezTo>
                    <a:lnTo>
                      <a:pt x="1945" y="1"/>
                    </a:lnTo>
                    <a:close/>
                  </a:path>
                </a:pathLst>
              </a:custGeom>
              <a:gradFill>
                <a:gsLst>
                  <a:gs pos="0">
                    <a:srgbClr val="FFD429"/>
                  </a:gs>
                  <a:gs pos="100000">
                    <a:srgbClr val="9F810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a:off x="6925206" y="3633932"/>
                <a:ext cx="129508" cy="141881"/>
              </a:xfrm>
              <a:custGeom>
                <a:avLst/>
                <a:gdLst/>
                <a:ahLst/>
                <a:cxnLst/>
                <a:rect l="l" t="t" r="r" b="b"/>
                <a:pathLst>
                  <a:path w="3538" h="3876" extrusionOk="0">
                    <a:moveTo>
                      <a:pt x="1" y="1"/>
                    </a:moveTo>
                    <a:lnTo>
                      <a:pt x="1" y="3875"/>
                    </a:lnTo>
                    <a:lnTo>
                      <a:pt x="3513" y="3875"/>
                    </a:lnTo>
                    <a:cubicBezTo>
                      <a:pt x="3527" y="3875"/>
                      <a:pt x="3538" y="3864"/>
                      <a:pt x="3538" y="3850"/>
                    </a:cubicBezTo>
                    <a:lnTo>
                      <a:pt x="3538" y="26"/>
                    </a:lnTo>
                    <a:cubicBezTo>
                      <a:pt x="3538" y="12"/>
                      <a:pt x="3527" y="1"/>
                      <a:pt x="3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a:off x="6896984" y="2477675"/>
                <a:ext cx="236139" cy="205500"/>
              </a:xfrm>
              <a:custGeom>
                <a:avLst/>
                <a:gdLst/>
                <a:ahLst/>
                <a:cxnLst/>
                <a:rect l="l" t="t" r="r" b="b"/>
                <a:pathLst>
                  <a:path w="6451" h="5614" extrusionOk="0">
                    <a:moveTo>
                      <a:pt x="1051" y="1"/>
                    </a:moveTo>
                    <a:lnTo>
                      <a:pt x="905" y="153"/>
                    </a:lnTo>
                    <a:cubicBezTo>
                      <a:pt x="322" y="757"/>
                      <a:pt x="1" y="1552"/>
                      <a:pt x="1" y="2388"/>
                    </a:cubicBezTo>
                    <a:cubicBezTo>
                      <a:pt x="1" y="4166"/>
                      <a:pt x="1448" y="5613"/>
                      <a:pt x="3226" y="5613"/>
                    </a:cubicBezTo>
                    <a:cubicBezTo>
                      <a:pt x="5005" y="5613"/>
                      <a:pt x="6451" y="4166"/>
                      <a:pt x="6451" y="2388"/>
                    </a:cubicBezTo>
                    <a:cubicBezTo>
                      <a:pt x="6451" y="1551"/>
                      <a:pt x="6130" y="757"/>
                      <a:pt x="5547" y="153"/>
                    </a:cubicBezTo>
                    <a:lnTo>
                      <a:pt x="5402" y="1"/>
                    </a:lnTo>
                    <a:lnTo>
                      <a:pt x="4970" y="989"/>
                    </a:lnTo>
                    <a:cubicBezTo>
                      <a:pt x="5289" y="1386"/>
                      <a:pt x="5464" y="1876"/>
                      <a:pt x="5464" y="2388"/>
                    </a:cubicBezTo>
                    <a:cubicBezTo>
                      <a:pt x="5464" y="3622"/>
                      <a:pt x="4460" y="4625"/>
                      <a:pt x="3226" y="4625"/>
                    </a:cubicBezTo>
                    <a:cubicBezTo>
                      <a:pt x="1993" y="4625"/>
                      <a:pt x="989" y="3622"/>
                      <a:pt x="989" y="2388"/>
                    </a:cubicBezTo>
                    <a:cubicBezTo>
                      <a:pt x="989" y="1876"/>
                      <a:pt x="1162" y="1386"/>
                      <a:pt x="1483" y="989"/>
                    </a:cubicBezTo>
                    <a:lnTo>
                      <a:pt x="1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6"/>
            <p:cNvGrpSpPr/>
            <p:nvPr/>
          </p:nvGrpSpPr>
          <p:grpSpPr>
            <a:xfrm>
              <a:off x="6626977" y="2653405"/>
              <a:ext cx="571867" cy="204356"/>
              <a:chOff x="424650" y="2792249"/>
              <a:chExt cx="508960" cy="181860"/>
            </a:xfrm>
          </p:grpSpPr>
          <p:sp>
            <p:nvSpPr>
              <p:cNvPr id="665" name="Google Shape;665;p26"/>
              <p:cNvSpPr/>
              <p:nvPr/>
            </p:nvSpPr>
            <p:spPr>
              <a:xfrm>
                <a:off x="424650" y="2792249"/>
                <a:ext cx="508960" cy="181860"/>
              </a:xfrm>
              <a:custGeom>
                <a:avLst/>
                <a:gdLst/>
                <a:ahLst/>
                <a:cxnLst/>
                <a:rect l="l" t="t" r="r" b="b"/>
                <a:pathLst>
                  <a:path w="9423" h="3367" extrusionOk="0">
                    <a:moveTo>
                      <a:pt x="1684" y="1"/>
                    </a:moveTo>
                    <a:cubicBezTo>
                      <a:pt x="754" y="1"/>
                      <a:pt x="1" y="754"/>
                      <a:pt x="1" y="1684"/>
                    </a:cubicBezTo>
                    <a:cubicBezTo>
                      <a:pt x="1" y="2613"/>
                      <a:pt x="754" y="3366"/>
                      <a:pt x="1684" y="3366"/>
                    </a:cubicBezTo>
                    <a:lnTo>
                      <a:pt x="7740" y="3366"/>
                    </a:lnTo>
                    <a:cubicBezTo>
                      <a:pt x="8670" y="3366"/>
                      <a:pt x="9423" y="2613"/>
                      <a:pt x="9423" y="1684"/>
                    </a:cubicBezTo>
                    <a:cubicBezTo>
                      <a:pt x="9423" y="754"/>
                      <a:pt x="8670" y="1"/>
                      <a:pt x="7740" y="1"/>
                    </a:cubicBezTo>
                    <a:close/>
                  </a:path>
                </a:pathLst>
              </a:custGeom>
              <a:solidFill>
                <a:srgbClr val="DFD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a:off x="512259" y="2811477"/>
                <a:ext cx="136922" cy="136868"/>
              </a:xfrm>
              <a:custGeom>
                <a:avLst/>
                <a:gdLst/>
                <a:ahLst/>
                <a:cxnLst/>
                <a:rect l="l" t="t" r="r" b="b"/>
                <a:pathLst>
                  <a:path w="2535" h="2534" extrusionOk="0">
                    <a:moveTo>
                      <a:pt x="1268" y="0"/>
                    </a:moveTo>
                    <a:cubicBezTo>
                      <a:pt x="568" y="0"/>
                      <a:pt x="1" y="567"/>
                      <a:pt x="1" y="1267"/>
                    </a:cubicBezTo>
                    <a:cubicBezTo>
                      <a:pt x="1"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a:off x="528841" y="2828005"/>
                <a:ext cx="103812" cy="103758"/>
              </a:xfrm>
              <a:custGeom>
                <a:avLst/>
                <a:gdLst/>
                <a:ahLst/>
                <a:cxnLst/>
                <a:rect l="l" t="t" r="r" b="b"/>
                <a:pathLst>
                  <a:path w="1922" h="1921" extrusionOk="0">
                    <a:moveTo>
                      <a:pt x="961" y="0"/>
                    </a:moveTo>
                    <a:cubicBezTo>
                      <a:pt x="431" y="0"/>
                      <a:pt x="1" y="430"/>
                      <a:pt x="1" y="961"/>
                    </a:cubicBezTo>
                    <a:cubicBezTo>
                      <a:pt x="1" y="1491"/>
                      <a:pt x="431"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594412" y="2844695"/>
                <a:ext cx="21011" cy="21119"/>
              </a:xfrm>
              <a:custGeom>
                <a:avLst/>
                <a:gdLst/>
                <a:ahLst/>
                <a:cxnLst/>
                <a:rect l="l" t="t" r="r" b="b"/>
                <a:pathLst>
                  <a:path w="389" h="391" extrusionOk="0">
                    <a:moveTo>
                      <a:pt x="195" y="0"/>
                    </a:moveTo>
                    <a:cubicBezTo>
                      <a:pt x="87" y="0"/>
                      <a:pt x="0" y="88"/>
                      <a:pt x="0" y="195"/>
                    </a:cubicBezTo>
                    <a:cubicBezTo>
                      <a:pt x="0" y="302"/>
                      <a:pt x="87" y="390"/>
                      <a:pt x="195" y="390"/>
                    </a:cubicBezTo>
                    <a:cubicBezTo>
                      <a:pt x="302" y="390"/>
                      <a:pt x="389" y="302"/>
                      <a:pt x="389" y="195"/>
                    </a:cubicBezTo>
                    <a:cubicBezTo>
                      <a:pt x="389" y="87"/>
                      <a:pt x="302"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709134" y="2811477"/>
                <a:ext cx="136868" cy="136868"/>
              </a:xfrm>
              <a:custGeom>
                <a:avLst/>
                <a:gdLst/>
                <a:ahLst/>
                <a:cxnLst/>
                <a:rect l="l" t="t" r="r" b="b"/>
                <a:pathLst>
                  <a:path w="2534" h="2534" extrusionOk="0">
                    <a:moveTo>
                      <a:pt x="1268" y="0"/>
                    </a:moveTo>
                    <a:cubicBezTo>
                      <a:pt x="568" y="0"/>
                      <a:pt x="0" y="567"/>
                      <a:pt x="0" y="1267"/>
                    </a:cubicBezTo>
                    <a:cubicBezTo>
                      <a:pt x="0" y="1966"/>
                      <a:pt x="568" y="2534"/>
                      <a:pt x="1268" y="2534"/>
                    </a:cubicBezTo>
                    <a:cubicBezTo>
                      <a:pt x="1968" y="2534"/>
                      <a:pt x="2534" y="1966"/>
                      <a:pt x="2534" y="1267"/>
                    </a:cubicBezTo>
                    <a:cubicBezTo>
                      <a:pt x="2534" y="567"/>
                      <a:pt x="1968" y="0"/>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725716" y="2828005"/>
                <a:ext cx="103812" cy="103758"/>
              </a:xfrm>
              <a:custGeom>
                <a:avLst/>
                <a:gdLst/>
                <a:ahLst/>
                <a:cxnLst/>
                <a:rect l="l" t="t" r="r" b="b"/>
                <a:pathLst>
                  <a:path w="1922" h="1921" extrusionOk="0">
                    <a:moveTo>
                      <a:pt x="961" y="0"/>
                    </a:moveTo>
                    <a:cubicBezTo>
                      <a:pt x="430" y="0"/>
                      <a:pt x="0" y="430"/>
                      <a:pt x="0" y="961"/>
                    </a:cubicBezTo>
                    <a:cubicBezTo>
                      <a:pt x="0" y="1491"/>
                      <a:pt x="430" y="1921"/>
                      <a:pt x="961" y="1921"/>
                    </a:cubicBezTo>
                    <a:cubicBezTo>
                      <a:pt x="1491" y="1921"/>
                      <a:pt x="1921" y="1491"/>
                      <a:pt x="1921" y="961"/>
                    </a:cubicBezTo>
                    <a:cubicBezTo>
                      <a:pt x="1921" y="430"/>
                      <a:pt x="1491"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791233" y="2844695"/>
                <a:ext cx="21065" cy="21119"/>
              </a:xfrm>
              <a:custGeom>
                <a:avLst/>
                <a:gdLst/>
                <a:ahLst/>
                <a:cxnLst/>
                <a:rect l="l" t="t" r="r" b="b"/>
                <a:pathLst>
                  <a:path w="390" h="391" extrusionOk="0">
                    <a:moveTo>
                      <a:pt x="195" y="0"/>
                    </a:moveTo>
                    <a:cubicBezTo>
                      <a:pt x="88" y="0"/>
                      <a:pt x="1" y="88"/>
                      <a:pt x="1" y="195"/>
                    </a:cubicBezTo>
                    <a:cubicBezTo>
                      <a:pt x="1" y="302"/>
                      <a:pt x="88" y="390"/>
                      <a:pt x="195" y="390"/>
                    </a:cubicBezTo>
                    <a:cubicBezTo>
                      <a:pt x="303" y="390"/>
                      <a:pt x="390" y="302"/>
                      <a:pt x="390" y="195"/>
                    </a:cubicBezTo>
                    <a:cubicBezTo>
                      <a:pt x="390" y="87"/>
                      <a:pt x="303"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26"/>
          <p:cNvSpPr/>
          <p:nvPr/>
        </p:nvSpPr>
        <p:spPr>
          <a:xfrm>
            <a:off x="3483350" y="1048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4703825" y="1217725"/>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8493525" y="319475"/>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6824125" y="1088000"/>
            <a:ext cx="276300" cy="276300"/>
          </a:xfrm>
          <a:prstGeom prst="star4">
            <a:avLst>
              <a:gd name="adj" fmla="val 12500"/>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323150" y="2058650"/>
            <a:ext cx="276300" cy="276300"/>
          </a:xfrm>
          <a:prstGeom prst="star4">
            <a:avLst>
              <a:gd name="adj" fmla="val 20983"/>
            </a:avLst>
          </a:prstGeom>
          <a:gradFill>
            <a:gsLst>
              <a:gs pos="0">
                <a:srgbClr val="FFFFFF"/>
              </a:gs>
              <a:gs pos="7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04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578201" y="976215"/>
            <a:ext cx="2875777"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 masalah </a:t>
            </a:r>
            <a:endParaRPr dirty="0"/>
          </a:p>
        </p:txBody>
      </p:sp>
      <p:sp>
        <p:nvSpPr>
          <p:cNvPr id="503" name="Google Shape;503;p25"/>
          <p:cNvSpPr txBox="1">
            <a:spLocks noGrp="1"/>
          </p:cNvSpPr>
          <p:nvPr>
            <p:ph type="subTitle" idx="1"/>
          </p:nvPr>
        </p:nvSpPr>
        <p:spPr>
          <a:xfrm>
            <a:off x="1387674" y="1310261"/>
            <a:ext cx="7401098" cy="2700625"/>
          </a:xfrm>
          <a:prstGeom prst="rect">
            <a:avLst/>
          </a:prstGeom>
        </p:spPr>
        <p:txBody>
          <a:bodyPr spcFirstLastPara="1" wrap="square" lIns="91425" tIns="91425" rIns="91425" bIns="91425" anchor="ctr" anchorCtr="0">
            <a:noAutofit/>
          </a:bodyPr>
          <a:lstStyle/>
          <a:p>
            <a:pPr algn="just">
              <a:spcAft>
                <a:spcPts val="600"/>
              </a:spcAft>
            </a:pPr>
            <a:r>
              <a:rPr lang="en-US" sz="1800" dirty="0" smtClean="0">
                <a:effectLst/>
                <a:latin typeface="Times New Roman" panose="02020603050405020304" pitchFamily="18" charset="0"/>
                <a:ea typeface="Times New Roman" panose="02020603050405020304" pitchFamily="18" charset="0"/>
              </a:rPr>
              <a:t>		</a:t>
            </a:r>
            <a:r>
              <a:rPr lang="en-US" sz="1800" dirty="0" err="1" smtClean="0">
                <a:effectLst/>
                <a:latin typeface="Times New Roman" panose="02020603050405020304" pitchFamily="18" charset="0"/>
                <a:ea typeface="Times New Roman" panose="02020603050405020304" pitchFamily="18" charset="0"/>
              </a:rPr>
              <a:t>Masalah</a:t>
            </a:r>
            <a:r>
              <a:rPr lang="en-US" sz="1800" dirty="0" smtClean="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yang </a:t>
            </a:r>
            <a:r>
              <a:rPr lang="en-US" sz="1800" dirty="0" err="1">
                <a:effectLst/>
                <a:latin typeface="Times New Roman" panose="02020603050405020304" pitchFamily="18" charset="0"/>
                <a:ea typeface="Times New Roman" panose="02020603050405020304" pitchFamily="18" charset="0"/>
              </a:rPr>
              <a:t>ingin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diselesaikan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yaitu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cara</a:t>
            </a:r>
            <a:r>
              <a:rPr lang="en-US" sz="1800" dirty="0">
                <a:effectLst/>
                <a:latin typeface="Times New Roman" panose="02020603050405020304" pitchFamily="18" charset="0"/>
                <a:ea typeface="Times New Roman" panose="02020603050405020304" pitchFamily="18" charset="0"/>
              </a:rPr>
              <a:t> agar </a:t>
            </a:r>
            <a:r>
              <a:rPr lang="en-US" sz="1800" dirty="0" err="1">
                <a:effectLst/>
                <a:latin typeface="Times New Roman" panose="02020603050405020304" pitchFamily="18" charset="0"/>
                <a:ea typeface="Times New Roman" panose="02020603050405020304" pitchFamily="18" charset="0"/>
              </a:rPr>
              <a:t>teknologi</a:t>
            </a:r>
            <a:r>
              <a:rPr lang="en-US" sz="1800" dirty="0">
                <a:effectLst/>
                <a:latin typeface="Times New Roman" panose="02020603050405020304" pitchFamily="18" charset="0"/>
                <a:ea typeface="Times New Roman" panose="02020603050405020304" pitchFamily="18" charset="0"/>
              </a:rPr>
              <a:t> wireless </a:t>
            </a:r>
            <a:r>
              <a:rPr lang="en-US" sz="1800" dirty="0" err="1">
                <a:effectLst/>
                <a:latin typeface="Times New Roman" panose="02020603050405020304" pitchFamily="18" charset="0"/>
                <a:ea typeface="Times New Roman" panose="02020603050405020304" pitchFamily="18" charset="0"/>
              </a:rPr>
              <a:t>dapat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beroperasi</a:t>
            </a:r>
            <a:r>
              <a:rPr lang="en-US" sz="1800" dirty="0">
                <a:effectLst/>
                <a:latin typeface="Times New Roman" panose="02020603050405020304" pitchFamily="18" charset="0"/>
                <a:ea typeface="Times New Roman" panose="02020603050405020304" pitchFamily="18" charset="0"/>
              </a:rPr>
              <a:t> di </a:t>
            </a:r>
            <a:r>
              <a:rPr lang="en-US" sz="1800" dirty="0" err="1">
                <a:effectLst/>
                <a:latin typeface="Times New Roman" panose="02020603050405020304" pitchFamily="18" charset="0"/>
                <a:ea typeface="Times New Roman" panose="02020603050405020304" pitchFamily="18" charset="0"/>
              </a:rPr>
              <a:t>spektrum</a:t>
            </a:r>
            <a:r>
              <a:rPr lang="en-US" sz="1800" dirty="0">
                <a:effectLst/>
                <a:latin typeface="Times New Roman" panose="02020603050405020304" pitchFamily="18" charset="0"/>
                <a:ea typeface="Times New Roman" panose="02020603050405020304" pitchFamily="18" charset="0"/>
              </a:rPr>
              <a:t> radio </a:t>
            </a:r>
            <a:r>
              <a:rPr lang="en-US" sz="1800" dirty="0" err="1">
                <a:effectLst/>
                <a:latin typeface="Times New Roman" panose="02020603050405020304" pitchFamily="18" charset="0"/>
                <a:ea typeface="Times New Roman" panose="02020603050405020304" pitchFamily="18" charset="0"/>
              </a:rPr>
              <a:t>tanpa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membuat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dampak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buruk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bagi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kesehatan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manusia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serta</a:t>
            </a:r>
            <a:r>
              <a:rPr lang="en-US" sz="1800" dirty="0">
                <a:effectLst/>
                <a:latin typeface="Times New Roman" panose="02020603050405020304" pitchFamily="18" charset="0"/>
                <a:ea typeface="Times New Roman" panose="02020603050405020304" pitchFamily="18" charset="0"/>
              </a:rPr>
              <a:t> kami juga </a:t>
            </a:r>
            <a:r>
              <a:rPr lang="en-US" sz="1800" dirty="0" err="1">
                <a:effectLst/>
                <a:latin typeface="Times New Roman" panose="02020603050405020304" pitchFamily="18" charset="0"/>
                <a:ea typeface="Times New Roman" panose="02020603050405020304" pitchFamily="18" charset="0"/>
              </a:rPr>
              <a:t>mencari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cara</a:t>
            </a:r>
            <a:r>
              <a:rPr lang="en-US" sz="1800" dirty="0">
                <a:effectLst/>
                <a:latin typeface="Times New Roman" panose="02020603050405020304" pitchFamily="18" charset="0"/>
                <a:ea typeface="Times New Roman" panose="02020603050405020304" pitchFamily="18" charset="0"/>
              </a:rPr>
              <a:t> agar </a:t>
            </a:r>
            <a:r>
              <a:rPr lang="en-US" sz="1800" dirty="0" err="1">
                <a:effectLst/>
                <a:latin typeface="Times New Roman" panose="02020603050405020304" pitchFamily="18" charset="0"/>
                <a:ea typeface="Times New Roman" panose="02020603050405020304" pitchFamily="18" charset="0"/>
              </a:rPr>
              <a:t>lebih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meningkatkan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faktor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keamanan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dari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alat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tersebut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dari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interferensi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elektromagnetik</a:t>
            </a:r>
            <a:r>
              <a:rPr lang="en-US" sz="1800" dirty="0">
                <a:effectLst/>
                <a:latin typeface="Times New Roman" panose="02020603050405020304" pitchFamily="18" charset="0"/>
                <a:ea typeface="Times New Roman" panose="02020603050405020304" pitchFamily="18" charset="0"/>
              </a:rPr>
              <a:t> (EMI).</a:t>
            </a: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
        <p:nvSpPr>
          <p:cNvPr id="517" name="Google Shape;517;p25"/>
          <p:cNvSpPr/>
          <p:nvPr/>
        </p:nvSpPr>
        <p:spPr>
          <a:xfrm flipH="1">
            <a:off x="6" y="4790876"/>
            <a:ext cx="9550769" cy="556488"/>
          </a:xfrm>
          <a:custGeom>
            <a:avLst/>
            <a:gdLst/>
            <a:ahLst/>
            <a:cxnLst/>
            <a:rect l="l" t="t" r="r" b="b"/>
            <a:pathLst>
              <a:path w="285204" h="24569" extrusionOk="0">
                <a:moveTo>
                  <a:pt x="25076" y="1"/>
                </a:moveTo>
                <a:cubicBezTo>
                  <a:pt x="23338" y="1"/>
                  <a:pt x="21608" y="198"/>
                  <a:pt x="19868" y="209"/>
                </a:cubicBezTo>
                <a:cubicBezTo>
                  <a:pt x="19172" y="209"/>
                  <a:pt x="18476" y="179"/>
                  <a:pt x="17785" y="179"/>
                </a:cubicBezTo>
                <a:cubicBezTo>
                  <a:pt x="17508" y="179"/>
                  <a:pt x="17232" y="184"/>
                  <a:pt x="16957" y="197"/>
                </a:cubicBezTo>
                <a:cubicBezTo>
                  <a:pt x="14569" y="304"/>
                  <a:pt x="12548" y="958"/>
                  <a:pt x="10493" y="1492"/>
                </a:cubicBezTo>
                <a:cubicBezTo>
                  <a:pt x="8449" y="2015"/>
                  <a:pt x="6369" y="2419"/>
                  <a:pt x="4278" y="2716"/>
                </a:cubicBezTo>
                <a:cubicBezTo>
                  <a:pt x="4040" y="2752"/>
                  <a:pt x="3803" y="2776"/>
                  <a:pt x="3565" y="2776"/>
                </a:cubicBezTo>
                <a:cubicBezTo>
                  <a:pt x="3292" y="2764"/>
                  <a:pt x="3030" y="2740"/>
                  <a:pt x="2757" y="2692"/>
                </a:cubicBezTo>
                <a:cubicBezTo>
                  <a:pt x="2389" y="2650"/>
                  <a:pt x="2020" y="2628"/>
                  <a:pt x="1650" y="2628"/>
                </a:cubicBezTo>
                <a:cubicBezTo>
                  <a:pt x="1099" y="2628"/>
                  <a:pt x="547" y="2676"/>
                  <a:pt x="0" y="2776"/>
                </a:cubicBezTo>
                <a:lnTo>
                  <a:pt x="0" y="24568"/>
                </a:lnTo>
                <a:lnTo>
                  <a:pt x="285144" y="24568"/>
                </a:lnTo>
                <a:lnTo>
                  <a:pt x="285203" y="4606"/>
                </a:lnTo>
                <a:lnTo>
                  <a:pt x="285203" y="4606"/>
                </a:lnTo>
                <a:cubicBezTo>
                  <a:pt x="285144" y="4612"/>
                  <a:pt x="285085" y="4615"/>
                  <a:pt x="285025" y="4615"/>
                </a:cubicBezTo>
                <a:cubicBezTo>
                  <a:pt x="284303" y="4615"/>
                  <a:pt x="283546" y="4189"/>
                  <a:pt x="282807" y="4189"/>
                </a:cubicBezTo>
                <a:cubicBezTo>
                  <a:pt x="282798" y="4189"/>
                  <a:pt x="282789" y="4190"/>
                  <a:pt x="282779" y="4190"/>
                </a:cubicBezTo>
                <a:cubicBezTo>
                  <a:pt x="282530" y="4190"/>
                  <a:pt x="282292" y="4237"/>
                  <a:pt x="282043" y="4249"/>
                </a:cubicBezTo>
                <a:cubicBezTo>
                  <a:pt x="282018" y="4250"/>
                  <a:pt x="281994" y="4250"/>
                  <a:pt x="281969" y="4250"/>
                </a:cubicBezTo>
                <a:cubicBezTo>
                  <a:pt x="281222" y="4250"/>
                  <a:pt x="280507" y="3958"/>
                  <a:pt x="279804" y="3958"/>
                </a:cubicBezTo>
                <a:cubicBezTo>
                  <a:pt x="279682" y="3958"/>
                  <a:pt x="279561" y="3967"/>
                  <a:pt x="279440" y="3988"/>
                </a:cubicBezTo>
                <a:cubicBezTo>
                  <a:pt x="279286" y="4023"/>
                  <a:pt x="279143" y="4059"/>
                  <a:pt x="278977" y="4083"/>
                </a:cubicBezTo>
                <a:cubicBezTo>
                  <a:pt x="278904" y="4093"/>
                  <a:pt x="278832" y="4097"/>
                  <a:pt x="278760" y="4097"/>
                </a:cubicBezTo>
                <a:cubicBezTo>
                  <a:pt x="278393" y="4097"/>
                  <a:pt x="278029" y="3986"/>
                  <a:pt x="277681" y="3916"/>
                </a:cubicBezTo>
                <a:cubicBezTo>
                  <a:pt x="277064" y="3798"/>
                  <a:pt x="276435" y="3738"/>
                  <a:pt x="275808" y="3738"/>
                </a:cubicBezTo>
                <a:cubicBezTo>
                  <a:pt x="275301" y="3738"/>
                  <a:pt x="274794" y="3777"/>
                  <a:pt x="274295" y="3857"/>
                </a:cubicBezTo>
                <a:cubicBezTo>
                  <a:pt x="264384" y="5437"/>
                  <a:pt x="254260" y="6756"/>
                  <a:pt x="243969" y="7802"/>
                </a:cubicBezTo>
                <a:cubicBezTo>
                  <a:pt x="242649" y="7933"/>
                  <a:pt x="241299" y="8057"/>
                  <a:pt x="239954" y="8057"/>
                </a:cubicBezTo>
                <a:cubicBezTo>
                  <a:pt x="239593" y="8057"/>
                  <a:pt x="239232" y="8048"/>
                  <a:pt x="238872" y="8028"/>
                </a:cubicBezTo>
                <a:cubicBezTo>
                  <a:pt x="237826" y="7968"/>
                  <a:pt x="236840" y="7814"/>
                  <a:pt x="235806" y="7754"/>
                </a:cubicBezTo>
                <a:cubicBezTo>
                  <a:pt x="235681" y="7747"/>
                  <a:pt x="235556" y="7744"/>
                  <a:pt x="235430" y="7744"/>
                </a:cubicBezTo>
                <a:cubicBezTo>
                  <a:pt x="234514" y="7744"/>
                  <a:pt x="233579" y="7923"/>
                  <a:pt x="232764" y="8111"/>
                </a:cubicBezTo>
                <a:cubicBezTo>
                  <a:pt x="230661" y="8598"/>
                  <a:pt x="228498" y="9038"/>
                  <a:pt x="226299" y="9442"/>
                </a:cubicBezTo>
                <a:cubicBezTo>
                  <a:pt x="224767" y="9727"/>
                  <a:pt x="223162" y="10000"/>
                  <a:pt x="221487" y="10012"/>
                </a:cubicBezTo>
                <a:cubicBezTo>
                  <a:pt x="221395" y="10013"/>
                  <a:pt x="221303" y="10014"/>
                  <a:pt x="221211" y="10014"/>
                </a:cubicBezTo>
                <a:cubicBezTo>
                  <a:pt x="220723" y="10014"/>
                  <a:pt x="220232" y="10000"/>
                  <a:pt x="219744" y="10000"/>
                </a:cubicBezTo>
                <a:cubicBezTo>
                  <a:pt x="219372" y="10000"/>
                  <a:pt x="219002" y="10008"/>
                  <a:pt x="218635" y="10036"/>
                </a:cubicBezTo>
                <a:cubicBezTo>
                  <a:pt x="217993" y="10083"/>
                  <a:pt x="217387" y="10190"/>
                  <a:pt x="216757" y="10250"/>
                </a:cubicBezTo>
                <a:cubicBezTo>
                  <a:pt x="216201" y="10309"/>
                  <a:pt x="215638" y="10331"/>
                  <a:pt x="215071" y="10331"/>
                </a:cubicBezTo>
                <a:cubicBezTo>
                  <a:pt x="213432" y="10331"/>
                  <a:pt x="211758" y="10148"/>
                  <a:pt x="210111" y="10148"/>
                </a:cubicBezTo>
                <a:cubicBezTo>
                  <a:pt x="209686" y="10148"/>
                  <a:pt x="209263" y="10160"/>
                  <a:pt x="208843" y="10190"/>
                </a:cubicBezTo>
                <a:cubicBezTo>
                  <a:pt x="207751" y="10267"/>
                  <a:pt x="206651" y="10467"/>
                  <a:pt x="205562" y="10467"/>
                </a:cubicBezTo>
                <a:cubicBezTo>
                  <a:pt x="205301" y="10467"/>
                  <a:pt x="205040" y="10456"/>
                  <a:pt x="204779" y="10428"/>
                </a:cubicBezTo>
                <a:cubicBezTo>
                  <a:pt x="204161" y="10369"/>
                  <a:pt x="203591" y="10214"/>
                  <a:pt x="202949" y="10202"/>
                </a:cubicBezTo>
                <a:cubicBezTo>
                  <a:pt x="202534" y="10202"/>
                  <a:pt x="202129" y="10226"/>
                  <a:pt x="201725" y="10285"/>
                </a:cubicBezTo>
                <a:cubicBezTo>
                  <a:pt x="199756" y="10492"/>
                  <a:pt x="197780" y="10597"/>
                  <a:pt x="195805" y="10597"/>
                </a:cubicBezTo>
                <a:cubicBezTo>
                  <a:pt x="194037" y="10597"/>
                  <a:pt x="192270" y="10513"/>
                  <a:pt x="190508" y="10345"/>
                </a:cubicBezTo>
                <a:cubicBezTo>
                  <a:pt x="187549" y="10060"/>
                  <a:pt x="184483" y="10131"/>
                  <a:pt x="181572" y="9774"/>
                </a:cubicBezTo>
                <a:cubicBezTo>
                  <a:pt x="179338" y="9489"/>
                  <a:pt x="177294" y="9002"/>
                  <a:pt x="175119" y="8669"/>
                </a:cubicBezTo>
                <a:cubicBezTo>
                  <a:pt x="173830" y="8473"/>
                  <a:pt x="172441" y="8335"/>
                  <a:pt x="171082" y="8335"/>
                </a:cubicBezTo>
                <a:cubicBezTo>
                  <a:pt x="170137" y="8335"/>
                  <a:pt x="169207" y="8402"/>
                  <a:pt x="168334" y="8562"/>
                </a:cubicBezTo>
                <a:cubicBezTo>
                  <a:pt x="167880" y="8649"/>
                  <a:pt x="167403" y="8760"/>
                  <a:pt x="166927" y="8760"/>
                </a:cubicBezTo>
                <a:cubicBezTo>
                  <a:pt x="166818" y="8760"/>
                  <a:pt x="166708" y="8754"/>
                  <a:pt x="166599" y="8741"/>
                </a:cubicBezTo>
                <a:cubicBezTo>
                  <a:pt x="166267" y="8693"/>
                  <a:pt x="165993" y="8586"/>
                  <a:pt x="165661" y="8539"/>
                </a:cubicBezTo>
                <a:cubicBezTo>
                  <a:pt x="165466" y="8509"/>
                  <a:pt x="165264" y="8502"/>
                  <a:pt x="165060" y="8502"/>
                </a:cubicBezTo>
                <a:cubicBezTo>
                  <a:pt x="164875" y="8502"/>
                  <a:pt x="164687" y="8508"/>
                  <a:pt x="164502" y="8508"/>
                </a:cubicBezTo>
                <a:cubicBezTo>
                  <a:pt x="164318" y="8508"/>
                  <a:pt x="164137" y="8502"/>
                  <a:pt x="163961" y="8479"/>
                </a:cubicBezTo>
                <a:cubicBezTo>
                  <a:pt x="163415" y="8420"/>
                  <a:pt x="163034" y="8230"/>
                  <a:pt x="162559" y="8111"/>
                </a:cubicBezTo>
                <a:cubicBezTo>
                  <a:pt x="161977" y="7970"/>
                  <a:pt x="161319" y="7946"/>
                  <a:pt x="160643" y="7946"/>
                </a:cubicBezTo>
                <a:cubicBezTo>
                  <a:pt x="160292" y="7946"/>
                  <a:pt x="159936" y="7952"/>
                  <a:pt x="159584" y="7952"/>
                </a:cubicBezTo>
                <a:cubicBezTo>
                  <a:pt x="159297" y="7952"/>
                  <a:pt x="159012" y="7948"/>
                  <a:pt x="158733" y="7933"/>
                </a:cubicBezTo>
                <a:cubicBezTo>
                  <a:pt x="157212" y="7850"/>
                  <a:pt x="155905" y="7410"/>
                  <a:pt x="154455" y="7208"/>
                </a:cubicBezTo>
                <a:cubicBezTo>
                  <a:pt x="153867" y="7126"/>
                  <a:pt x="153249" y="7096"/>
                  <a:pt x="152614" y="7096"/>
                </a:cubicBezTo>
                <a:cubicBezTo>
                  <a:pt x="150733" y="7096"/>
                  <a:pt x="148699" y="7363"/>
                  <a:pt x="146837" y="7363"/>
                </a:cubicBezTo>
                <a:cubicBezTo>
                  <a:pt x="146036" y="7363"/>
                  <a:pt x="145268" y="7314"/>
                  <a:pt x="144556" y="7172"/>
                </a:cubicBezTo>
                <a:cubicBezTo>
                  <a:pt x="142299" y="6709"/>
                  <a:pt x="139993" y="6293"/>
                  <a:pt x="137664" y="5913"/>
                </a:cubicBezTo>
                <a:cubicBezTo>
                  <a:pt x="136838" y="5773"/>
                  <a:pt x="135960" y="5641"/>
                  <a:pt x="135089" y="5641"/>
                </a:cubicBezTo>
                <a:cubicBezTo>
                  <a:pt x="134845" y="5641"/>
                  <a:pt x="134602" y="5652"/>
                  <a:pt x="134361" y="5675"/>
                </a:cubicBezTo>
                <a:cubicBezTo>
                  <a:pt x="133779" y="5723"/>
                  <a:pt x="133232" y="5841"/>
                  <a:pt x="132638" y="5865"/>
                </a:cubicBezTo>
                <a:cubicBezTo>
                  <a:pt x="132577" y="5867"/>
                  <a:pt x="132518" y="5868"/>
                  <a:pt x="132458" y="5868"/>
                </a:cubicBezTo>
                <a:cubicBezTo>
                  <a:pt x="131449" y="5868"/>
                  <a:pt x="130537" y="5595"/>
                  <a:pt x="129572" y="5449"/>
                </a:cubicBezTo>
                <a:cubicBezTo>
                  <a:pt x="128734" y="5351"/>
                  <a:pt x="127897" y="5293"/>
                  <a:pt x="127050" y="5293"/>
                </a:cubicBezTo>
                <a:cubicBezTo>
                  <a:pt x="126972" y="5293"/>
                  <a:pt x="126894" y="5294"/>
                  <a:pt x="126815" y="5295"/>
                </a:cubicBezTo>
                <a:cubicBezTo>
                  <a:pt x="126067" y="5295"/>
                  <a:pt x="125306" y="5259"/>
                  <a:pt x="124557" y="5188"/>
                </a:cubicBezTo>
                <a:cubicBezTo>
                  <a:pt x="123382" y="5046"/>
                  <a:pt x="122198" y="4971"/>
                  <a:pt x="121013" y="4971"/>
                </a:cubicBezTo>
                <a:cubicBezTo>
                  <a:pt x="120713" y="4971"/>
                  <a:pt x="120413" y="4976"/>
                  <a:pt x="120113" y="4986"/>
                </a:cubicBezTo>
                <a:cubicBezTo>
                  <a:pt x="119251" y="5013"/>
                  <a:pt x="118389" y="5076"/>
                  <a:pt x="117528" y="5076"/>
                </a:cubicBezTo>
                <a:cubicBezTo>
                  <a:pt x="117272" y="5076"/>
                  <a:pt x="117017" y="5071"/>
                  <a:pt x="116762" y="5057"/>
                </a:cubicBezTo>
                <a:cubicBezTo>
                  <a:pt x="114504" y="4926"/>
                  <a:pt x="112781" y="4154"/>
                  <a:pt x="110797" y="3667"/>
                </a:cubicBezTo>
                <a:cubicBezTo>
                  <a:pt x="108670" y="3144"/>
                  <a:pt x="106186" y="2942"/>
                  <a:pt x="103750" y="2894"/>
                </a:cubicBezTo>
                <a:cubicBezTo>
                  <a:pt x="103374" y="2888"/>
                  <a:pt x="102997" y="2884"/>
                  <a:pt x="102621" y="2884"/>
                </a:cubicBezTo>
                <a:cubicBezTo>
                  <a:pt x="100990" y="2884"/>
                  <a:pt x="99364" y="2947"/>
                  <a:pt x="97761" y="3073"/>
                </a:cubicBezTo>
                <a:cubicBezTo>
                  <a:pt x="97167" y="3120"/>
                  <a:pt x="96573" y="3168"/>
                  <a:pt x="95979" y="3168"/>
                </a:cubicBezTo>
                <a:cubicBezTo>
                  <a:pt x="95195" y="3168"/>
                  <a:pt x="94434" y="3061"/>
                  <a:pt x="93662" y="3001"/>
                </a:cubicBezTo>
                <a:cubicBezTo>
                  <a:pt x="92343" y="2883"/>
                  <a:pt x="90988" y="2883"/>
                  <a:pt x="89657" y="2883"/>
                </a:cubicBezTo>
                <a:lnTo>
                  <a:pt x="63812" y="2835"/>
                </a:lnTo>
                <a:cubicBezTo>
                  <a:pt x="63139" y="2835"/>
                  <a:pt x="62281" y="2951"/>
                  <a:pt x="61534" y="2951"/>
                </a:cubicBezTo>
                <a:cubicBezTo>
                  <a:pt x="61264" y="2951"/>
                  <a:pt x="61008" y="2935"/>
                  <a:pt x="60781" y="2894"/>
                </a:cubicBezTo>
                <a:lnTo>
                  <a:pt x="54626" y="1837"/>
                </a:lnTo>
                <a:cubicBezTo>
                  <a:pt x="54145" y="1750"/>
                  <a:pt x="53612" y="1669"/>
                  <a:pt x="53110" y="1669"/>
                </a:cubicBezTo>
                <a:cubicBezTo>
                  <a:pt x="52855" y="1669"/>
                  <a:pt x="52608" y="1690"/>
                  <a:pt x="52380" y="1742"/>
                </a:cubicBezTo>
                <a:cubicBezTo>
                  <a:pt x="52107" y="1813"/>
                  <a:pt x="51893" y="1908"/>
                  <a:pt x="51632" y="1968"/>
                </a:cubicBezTo>
                <a:cubicBezTo>
                  <a:pt x="51350" y="2012"/>
                  <a:pt x="51068" y="2036"/>
                  <a:pt x="50785" y="2036"/>
                </a:cubicBezTo>
                <a:cubicBezTo>
                  <a:pt x="50687" y="2036"/>
                  <a:pt x="50589" y="2033"/>
                  <a:pt x="50491" y="2027"/>
                </a:cubicBezTo>
                <a:cubicBezTo>
                  <a:pt x="47758" y="1968"/>
                  <a:pt x="45036" y="1813"/>
                  <a:pt x="42363" y="1564"/>
                </a:cubicBezTo>
                <a:cubicBezTo>
                  <a:pt x="41069" y="1451"/>
                  <a:pt x="39543" y="1245"/>
                  <a:pt x="38150" y="1245"/>
                </a:cubicBezTo>
                <a:cubicBezTo>
                  <a:pt x="37624" y="1245"/>
                  <a:pt x="37116" y="1275"/>
                  <a:pt x="36647" y="1350"/>
                </a:cubicBezTo>
                <a:cubicBezTo>
                  <a:pt x="35827" y="910"/>
                  <a:pt x="34259" y="1053"/>
                  <a:pt x="32975" y="946"/>
                </a:cubicBezTo>
                <a:cubicBezTo>
                  <a:pt x="32441" y="910"/>
                  <a:pt x="31941" y="827"/>
                  <a:pt x="31430" y="756"/>
                </a:cubicBezTo>
                <a:cubicBezTo>
                  <a:pt x="29529" y="423"/>
                  <a:pt x="27628" y="66"/>
                  <a:pt x="25596" y="7"/>
                </a:cubicBezTo>
                <a:cubicBezTo>
                  <a:pt x="25422" y="3"/>
                  <a:pt x="25249" y="1"/>
                  <a:pt x="25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25"/>
          <p:cNvGrpSpPr/>
          <p:nvPr/>
        </p:nvGrpSpPr>
        <p:grpSpPr>
          <a:xfrm>
            <a:off x="257907" y="3231008"/>
            <a:ext cx="1456598" cy="1836230"/>
            <a:chOff x="5952618" y="1940693"/>
            <a:chExt cx="734283" cy="925659"/>
          </a:xfrm>
        </p:grpSpPr>
        <p:sp>
          <p:nvSpPr>
            <p:cNvPr id="519" name="Google Shape;519;p25"/>
            <p:cNvSpPr/>
            <p:nvPr/>
          </p:nvSpPr>
          <p:spPr>
            <a:xfrm>
              <a:off x="6140495" y="2647382"/>
              <a:ext cx="370176" cy="122038"/>
            </a:xfrm>
            <a:custGeom>
              <a:avLst/>
              <a:gdLst/>
              <a:ahLst/>
              <a:cxnLst/>
              <a:rect l="l" t="t" r="r" b="b"/>
              <a:pathLst>
                <a:path w="12488" h="4117" extrusionOk="0">
                  <a:moveTo>
                    <a:pt x="10950" y="550"/>
                  </a:moveTo>
                  <a:lnTo>
                    <a:pt x="7273" y="3567"/>
                  </a:lnTo>
                  <a:lnTo>
                    <a:pt x="5217" y="3567"/>
                  </a:lnTo>
                  <a:lnTo>
                    <a:pt x="1539" y="550"/>
                  </a:lnTo>
                  <a:close/>
                  <a:moveTo>
                    <a:pt x="1" y="0"/>
                  </a:moveTo>
                  <a:lnTo>
                    <a:pt x="5020" y="4117"/>
                  </a:lnTo>
                  <a:lnTo>
                    <a:pt x="7469" y="4117"/>
                  </a:lnTo>
                  <a:lnTo>
                    <a:pt x="124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5"/>
            <p:cNvSpPr/>
            <p:nvPr/>
          </p:nvSpPr>
          <p:spPr>
            <a:xfrm>
              <a:off x="6126592" y="2785725"/>
              <a:ext cx="385412" cy="64324"/>
            </a:xfrm>
            <a:custGeom>
              <a:avLst/>
              <a:gdLst/>
              <a:ahLst/>
              <a:cxnLst/>
              <a:rect l="l" t="t" r="r" b="b"/>
              <a:pathLst>
                <a:path w="13002" h="2170" extrusionOk="0">
                  <a:moveTo>
                    <a:pt x="1085" y="1"/>
                  </a:moveTo>
                  <a:cubicBezTo>
                    <a:pt x="486" y="1"/>
                    <a:pt x="1" y="486"/>
                    <a:pt x="1" y="1085"/>
                  </a:cubicBezTo>
                  <a:cubicBezTo>
                    <a:pt x="1" y="1682"/>
                    <a:pt x="486" y="2169"/>
                    <a:pt x="1085" y="2169"/>
                  </a:cubicBezTo>
                  <a:lnTo>
                    <a:pt x="11917" y="2169"/>
                  </a:lnTo>
                  <a:cubicBezTo>
                    <a:pt x="12515" y="2169"/>
                    <a:pt x="13001" y="1682"/>
                    <a:pt x="13001" y="1085"/>
                  </a:cubicBezTo>
                  <a:cubicBezTo>
                    <a:pt x="13001" y="486"/>
                    <a:pt x="12515" y="1"/>
                    <a:pt x="11917" y="1"/>
                  </a:cubicBezTo>
                  <a:close/>
                </a:path>
              </a:pathLst>
            </a:custGeom>
            <a:gradFill>
              <a:gsLst>
                <a:gs pos="0">
                  <a:srgbClr val="D6D6D5"/>
                </a:gs>
                <a:gs pos="100000">
                  <a:srgbClr val="94949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6110259" y="2769392"/>
              <a:ext cx="418078" cy="96961"/>
            </a:xfrm>
            <a:custGeom>
              <a:avLst/>
              <a:gdLst/>
              <a:ahLst/>
              <a:cxnLst/>
              <a:rect l="l" t="t" r="r" b="b"/>
              <a:pathLst>
                <a:path w="14104" h="3271" extrusionOk="0">
                  <a:moveTo>
                    <a:pt x="12468" y="552"/>
                  </a:moveTo>
                  <a:cubicBezTo>
                    <a:pt x="13066" y="552"/>
                    <a:pt x="13552" y="1037"/>
                    <a:pt x="13552" y="1636"/>
                  </a:cubicBezTo>
                  <a:cubicBezTo>
                    <a:pt x="13552" y="2233"/>
                    <a:pt x="13066" y="2720"/>
                    <a:pt x="12468" y="2720"/>
                  </a:cubicBezTo>
                  <a:lnTo>
                    <a:pt x="1636" y="2720"/>
                  </a:lnTo>
                  <a:cubicBezTo>
                    <a:pt x="1037" y="2720"/>
                    <a:pt x="552" y="2233"/>
                    <a:pt x="552" y="1636"/>
                  </a:cubicBezTo>
                  <a:cubicBezTo>
                    <a:pt x="552" y="1037"/>
                    <a:pt x="1037" y="552"/>
                    <a:pt x="1636" y="552"/>
                  </a:cubicBezTo>
                  <a:close/>
                  <a:moveTo>
                    <a:pt x="1636" y="1"/>
                  </a:moveTo>
                  <a:cubicBezTo>
                    <a:pt x="733" y="1"/>
                    <a:pt x="1" y="732"/>
                    <a:pt x="1" y="1636"/>
                  </a:cubicBezTo>
                  <a:cubicBezTo>
                    <a:pt x="1" y="2538"/>
                    <a:pt x="733" y="3270"/>
                    <a:pt x="1636" y="3270"/>
                  </a:cubicBezTo>
                  <a:lnTo>
                    <a:pt x="12468" y="3270"/>
                  </a:lnTo>
                  <a:cubicBezTo>
                    <a:pt x="13371" y="3270"/>
                    <a:pt x="14103" y="2538"/>
                    <a:pt x="14103" y="1636"/>
                  </a:cubicBezTo>
                  <a:cubicBezTo>
                    <a:pt x="14103" y="732"/>
                    <a:pt x="13371" y="1"/>
                    <a:pt x="12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6133440" y="2792039"/>
              <a:ext cx="51637" cy="51667"/>
            </a:xfrm>
            <a:custGeom>
              <a:avLst/>
              <a:gdLst/>
              <a:ahLst/>
              <a:cxnLst/>
              <a:rect l="l" t="t" r="r" b="b"/>
              <a:pathLst>
                <a:path w="1742" h="1743" extrusionOk="0">
                  <a:moveTo>
                    <a:pt x="870" y="0"/>
                  </a:moveTo>
                  <a:cubicBezTo>
                    <a:pt x="390" y="0"/>
                    <a:pt x="0" y="390"/>
                    <a:pt x="0" y="871"/>
                  </a:cubicBezTo>
                  <a:cubicBezTo>
                    <a:pt x="0" y="1353"/>
                    <a:pt x="390" y="1742"/>
                    <a:pt x="870" y="1742"/>
                  </a:cubicBezTo>
                  <a:cubicBezTo>
                    <a:pt x="1352" y="1742"/>
                    <a:pt x="1742" y="1353"/>
                    <a:pt x="1742" y="871"/>
                  </a:cubicBezTo>
                  <a:cubicBezTo>
                    <a:pt x="1742" y="390"/>
                    <a:pt x="1352" y="0"/>
                    <a:pt x="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5"/>
            <p:cNvSpPr/>
            <p:nvPr/>
          </p:nvSpPr>
          <p:spPr>
            <a:xfrm>
              <a:off x="6149121" y="2807720"/>
              <a:ext cx="20275" cy="20275"/>
            </a:xfrm>
            <a:custGeom>
              <a:avLst/>
              <a:gdLst/>
              <a:ahLst/>
              <a:cxnLst/>
              <a:rect l="l" t="t" r="r" b="b"/>
              <a:pathLst>
                <a:path w="684" h="684" extrusionOk="0">
                  <a:moveTo>
                    <a:pt x="341" y="1"/>
                  </a:moveTo>
                  <a:cubicBezTo>
                    <a:pt x="153" y="1"/>
                    <a:pt x="0" y="154"/>
                    <a:pt x="0" y="342"/>
                  </a:cubicBezTo>
                  <a:cubicBezTo>
                    <a:pt x="0" y="531"/>
                    <a:pt x="153" y="684"/>
                    <a:pt x="341" y="684"/>
                  </a:cubicBezTo>
                  <a:cubicBezTo>
                    <a:pt x="531" y="684"/>
                    <a:pt x="684" y="531"/>
                    <a:pt x="684" y="342"/>
                  </a:cubicBezTo>
                  <a:cubicBezTo>
                    <a:pt x="684" y="154"/>
                    <a:pt x="531" y="1"/>
                    <a:pt x="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p:nvPr/>
          </p:nvSpPr>
          <p:spPr>
            <a:xfrm>
              <a:off x="6197113" y="2792039"/>
              <a:ext cx="51637" cy="51667"/>
            </a:xfrm>
            <a:custGeom>
              <a:avLst/>
              <a:gdLst/>
              <a:ahLst/>
              <a:cxnLst/>
              <a:rect l="l" t="t" r="r" b="b"/>
              <a:pathLst>
                <a:path w="1742" h="1743" extrusionOk="0">
                  <a:moveTo>
                    <a:pt x="871" y="0"/>
                  </a:moveTo>
                  <a:cubicBezTo>
                    <a:pt x="391" y="0"/>
                    <a:pt x="0" y="390"/>
                    <a:pt x="0" y="871"/>
                  </a:cubicBezTo>
                  <a:cubicBezTo>
                    <a:pt x="0" y="1353"/>
                    <a:pt x="391" y="1742"/>
                    <a:pt x="871" y="1742"/>
                  </a:cubicBezTo>
                  <a:cubicBezTo>
                    <a:pt x="1352" y="1742"/>
                    <a:pt x="1742" y="1353"/>
                    <a:pt x="1742" y="871"/>
                  </a:cubicBezTo>
                  <a:cubicBezTo>
                    <a:pt x="1742"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6212794" y="2807720"/>
              <a:ext cx="20305" cy="20275"/>
            </a:xfrm>
            <a:custGeom>
              <a:avLst/>
              <a:gdLst/>
              <a:ahLst/>
              <a:cxnLst/>
              <a:rect l="l" t="t" r="r" b="b"/>
              <a:pathLst>
                <a:path w="685" h="684" extrusionOk="0">
                  <a:moveTo>
                    <a:pt x="342" y="1"/>
                  </a:moveTo>
                  <a:cubicBezTo>
                    <a:pt x="153" y="1"/>
                    <a:pt x="0" y="154"/>
                    <a:pt x="0" y="343"/>
                  </a:cubicBezTo>
                  <a:cubicBezTo>
                    <a:pt x="0" y="531"/>
                    <a:pt x="153" y="684"/>
                    <a:pt x="342" y="684"/>
                  </a:cubicBezTo>
                  <a:cubicBezTo>
                    <a:pt x="532" y="684"/>
                    <a:pt x="685" y="531"/>
                    <a:pt x="685" y="343"/>
                  </a:cubicBezTo>
                  <a:cubicBezTo>
                    <a:pt x="685" y="154"/>
                    <a:pt x="532"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6260726" y="2791950"/>
              <a:ext cx="51637" cy="51697"/>
            </a:xfrm>
            <a:custGeom>
              <a:avLst/>
              <a:gdLst/>
              <a:ahLst/>
              <a:cxnLst/>
              <a:rect l="l" t="t" r="r" b="b"/>
              <a:pathLst>
                <a:path w="1742" h="1744" extrusionOk="0">
                  <a:moveTo>
                    <a:pt x="871" y="0"/>
                  </a:moveTo>
                  <a:cubicBezTo>
                    <a:pt x="390" y="0"/>
                    <a:pt x="0" y="391"/>
                    <a:pt x="0" y="872"/>
                  </a:cubicBezTo>
                  <a:cubicBezTo>
                    <a:pt x="0" y="1352"/>
                    <a:pt x="390" y="1743"/>
                    <a:pt x="871" y="1743"/>
                  </a:cubicBezTo>
                  <a:cubicBezTo>
                    <a:pt x="1352" y="1743"/>
                    <a:pt x="1742" y="1352"/>
                    <a:pt x="1742" y="872"/>
                  </a:cubicBezTo>
                  <a:cubicBezTo>
                    <a:pt x="1742" y="391"/>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6276408" y="2807631"/>
              <a:ext cx="20305" cy="20305"/>
            </a:xfrm>
            <a:custGeom>
              <a:avLst/>
              <a:gdLst/>
              <a:ahLst/>
              <a:cxnLst/>
              <a:rect l="l" t="t" r="r" b="b"/>
              <a:pathLst>
                <a:path w="685" h="685" extrusionOk="0">
                  <a:moveTo>
                    <a:pt x="342" y="1"/>
                  </a:moveTo>
                  <a:cubicBezTo>
                    <a:pt x="153" y="1"/>
                    <a:pt x="0" y="154"/>
                    <a:pt x="0" y="343"/>
                  </a:cubicBezTo>
                  <a:cubicBezTo>
                    <a:pt x="0" y="532"/>
                    <a:pt x="153" y="685"/>
                    <a:pt x="342" y="685"/>
                  </a:cubicBezTo>
                  <a:cubicBezTo>
                    <a:pt x="531" y="685"/>
                    <a:pt x="685" y="532"/>
                    <a:pt x="685" y="343"/>
                  </a:cubicBezTo>
                  <a:cubicBezTo>
                    <a:pt x="685" y="154"/>
                    <a:pt x="531"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6325585" y="2792039"/>
              <a:ext cx="51697" cy="51667"/>
            </a:xfrm>
            <a:custGeom>
              <a:avLst/>
              <a:gdLst/>
              <a:ahLst/>
              <a:cxnLst/>
              <a:rect l="l" t="t" r="r" b="b"/>
              <a:pathLst>
                <a:path w="1744" h="1743" extrusionOk="0">
                  <a:moveTo>
                    <a:pt x="872" y="0"/>
                  </a:moveTo>
                  <a:cubicBezTo>
                    <a:pt x="391" y="0"/>
                    <a:pt x="0" y="390"/>
                    <a:pt x="0" y="871"/>
                  </a:cubicBezTo>
                  <a:cubicBezTo>
                    <a:pt x="0" y="1353"/>
                    <a:pt x="391" y="1742"/>
                    <a:pt x="872" y="1742"/>
                  </a:cubicBezTo>
                  <a:cubicBezTo>
                    <a:pt x="1352" y="1742"/>
                    <a:pt x="1743" y="1353"/>
                    <a:pt x="1743" y="871"/>
                  </a:cubicBezTo>
                  <a:cubicBezTo>
                    <a:pt x="1743" y="390"/>
                    <a:pt x="1352" y="0"/>
                    <a:pt x="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6341266" y="2807720"/>
              <a:ext cx="20305" cy="20275"/>
            </a:xfrm>
            <a:custGeom>
              <a:avLst/>
              <a:gdLst/>
              <a:ahLst/>
              <a:cxnLst/>
              <a:rect l="l" t="t" r="r" b="b"/>
              <a:pathLst>
                <a:path w="685" h="684" extrusionOk="0">
                  <a:moveTo>
                    <a:pt x="343" y="1"/>
                  </a:moveTo>
                  <a:cubicBezTo>
                    <a:pt x="154" y="1"/>
                    <a:pt x="1" y="154"/>
                    <a:pt x="1" y="342"/>
                  </a:cubicBezTo>
                  <a:cubicBezTo>
                    <a:pt x="1" y="531"/>
                    <a:pt x="154" y="684"/>
                    <a:pt x="343" y="684"/>
                  </a:cubicBezTo>
                  <a:cubicBezTo>
                    <a:pt x="532" y="684"/>
                    <a:pt x="685" y="531"/>
                    <a:pt x="685" y="342"/>
                  </a:cubicBezTo>
                  <a:cubicBezTo>
                    <a:pt x="685" y="154"/>
                    <a:pt x="532" y="1"/>
                    <a:pt x="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6388191" y="2792039"/>
              <a:ext cx="51637" cy="51667"/>
            </a:xfrm>
            <a:custGeom>
              <a:avLst/>
              <a:gdLst/>
              <a:ahLst/>
              <a:cxnLst/>
              <a:rect l="l" t="t" r="r" b="b"/>
              <a:pathLst>
                <a:path w="1742" h="1743" extrusionOk="0">
                  <a:moveTo>
                    <a:pt x="870" y="0"/>
                  </a:moveTo>
                  <a:cubicBezTo>
                    <a:pt x="390" y="0"/>
                    <a:pt x="0" y="390"/>
                    <a:pt x="0" y="871"/>
                  </a:cubicBezTo>
                  <a:cubicBezTo>
                    <a:pt x="0" y="1353"/>
                    <a:pt x="390" y="1742"/>
                    <a:pt x="870" y="1742"/>
                  </a:cubicBezTo>
                  <a:cubicBezTo>
                    <a:pt x="1351" y="1742"/>
                    <a:pt x="1742" y="1353"/>
                    <a:pt x="1742" y="871"/>
                  </a:cubicBezTo>
                  <a:cubicBezTo>
                    <a:pt x="1742" y="390"/>
                    <a:pt x="1351" y="0"/>
                    <a:pt x="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6403843" y="2807720"/>
              <a:ext cx="20305" cy="20275"/>
            </a:xfrm>
            <a:custGeom>
              <a:avLst/>
              <a:gdLst/>
              <a:ahLst/>
              <a:cxnLst/>
              <a:rect l="l" t="t" r="r" b="b"/>
              <a:pathLst>
                <a:path w="685" h="684" extrusionOk="0">
                  <a:moveTo>
                    <a:pt x="342" y="1"/>
                  </a:moveTo>
                  <a:cubicBezTo>
                    <a:pt x="153" y="1"/>
                    <a:pt x="0" y="154"/>
                    <a:pt x="0" y="342"/>
                  </a:cubicBezTo>
                  <a:cubicBezTo>
                    <a:pt x="0" y="531"/>
                    <a:pt x="153" y="684"/>
                    <a:pt x="342" y="684"/>
                  </a:cubicBezTo>
                  <a:cubicBezTo>
                    <a:pt x="532" y="684"/>
                    <a:pt x="685" y="531"/>
                    <a:pt x="685" y="342"/>
                  </a:cubicBezTo>
                  <a:cubicBezTo>
                    <a:pt x="685" y="154"/>
                    <a:pt x="532"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6450738" y="2792039"/>
              <a:ext cx="51667" cy="51667"/>
            </a:xfrm>
            <a:custGeom>
              <a:avLst/>
              <a:gdLst/>
              <a:ahLst/>
              <a:cxnLst/>
              <a:rect l="l" t="t" r="r" b="b"/>
              <a:pathLst>
                <a:path w="1743" h="1743" extrusionOk="0">
                  <a:moveTo>
                    <a:pt x="871" y="0"/>
                  </a:moveTo>
                  <a:cubicBezTo>
                    <a:pt x="391" y="0"/>
                    <a:pt x="1" y="390"/>
                    <a:pt x="1" y="871"/>
                  </a:cubicBezTo>
                  <a:cubicBezTo>
                    <a:pt x="1" y="1353"/>
                    <a:pt x="391" y="1742"/>
                    <a:pt x="871" y="1742"/>
                  </a:cubicBezTo>
                  <a:cubicBezTo>
                    <a:pt x="1352" y="1742"/>
                    <a:pt x="1743" y="1353"/>
                    <a:pt x="1743" y="871"/>
                  </a:cubicBezTo>
                  <a:cubicBezTo>
                    <a:pt x="1743" y="390"/>
                    <a:pt x="1352" y="0"/>
                    <a:pt x="8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6466419" y="2807720"/>
              <a:ext cx="20305" cy="20275"/>
            </a:xfrm>
            <a:custGeom>
              <a:avLst/>
              <a:gdLst/>
              <a:ahLst/>
              <a:cxnLst/>
              <a:rect l="l" t="t" r="r" b="b"/>
              <a:pathLst>
                <a:path w="685" h="684" extrusionOk="0">
                  <a:moveTo>
                    <a:pt x="342" y="1"/>
                  </a:moveTo>
                  <a:cubicBezTo>
                    <a:pt x="153" y="1"/>
                    <a:pt x="0" y="154"/>
                    <a:pt x="0" y="342"/>
                  </a:cubicBezTo>
                  <a:cubicBezTo>
                    <a:pt x="0" y="531"/>
                    <a:pt x="153" y="684"/>
                    <a:pt x="342" y="684"/>
                  </a:cubicBezTo>
                  <a:cubicBezTo>
                    <a:pt x="531" y="684"/>
                    <a:pt x="684" y="531"/>
                    <a:pt x="684" y="342"/>
                  </a:cubicBezTo>
                  <a:cubicBezTo>
                    <a:pt x="684" y="154"/>
                    <a:pt x="531" y="1"/>
                    <a:pt x="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6560832" y="2239821"/>
              <a:ext cx="90676" cy="166887"/>
            </a:xfrm>
            <a:custGeom>
              <a:avLst/>
              <a:gdLst/>
              <a:ahLst/>
              <a:cxnLst/>
              <a:rect l="l" t="t" r="r" b="b"/>
              <a:pathLst>
                <a:path w="3059" h="5630" extrusionOk="0">
                  <a:moveTo>
                    <a:pt x="504" y="0"/>
                  </a:moveTo>
                  <a:cubicBezTo>
                    <a:pt x="226" y="0"/>
                    <a:pt x="1" y="226"/>
                    <a:pt x="1" y="504"/>
                  </a:cubicBezTo>
                  <a:lnTo>
                    <a:pt x="1" y="5127"/>
                  </a:lnTo>
                  <a:cubicBezTo>
                    <a:pt x="1" y="5405"/>
                    <a:pt x="226" y="5630"/>
                    <a:pt x="504" y="5630"/>
                  </a:cubicBezTo>
                  <a:lnTo>
                    <a:pt x="2555" y="5630"/>
                  </a:lnTo>
                  <a:cubicBezTo>
                    <a:pt x="2833" y="5630"/>
                    <a:pt x="3059" y="5405"/>
                    <a:pt x="3059" y="5127"/>
                  </a:cubicBezTo>
                  <a:lnTo>
                    <a:pt x="3059" y="504"/>
                  </a:lnTo>
                  <a:cubicBezTo>
                    <a:pt x="3059" y="226"/>
                    <a:pt x="2833" y="0"/>
                    <a:pt x="2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6594832" y="2081201"/>
              <a:ext cx="22706" cy="158647"/>
            </a:xfrm>
            <a:custGeom>
              <a:avLst/>
              <a:gdLst/>
              <a:ahLst/>
              <a:cxnLst/>
              <a:rect l="l" t="t" r="r" b="b"/>
              <a:pathLst>
                <a:path w="766" h="5352" extrusionOk="0">
                  <a:moveTo>
                    <a:pt x="0" y="0"/>
                  </a:moveTo>
                  <a:lnTo>
                    <a:pt x="0" y="5351"/>
                  </a:lnTo>
                  <a:lnTo>
                    <a:pt x="765" y="5351"/>
                  </a:lnTo>
                  <a:lnTo>
                    <a:pt x="765"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6525438" y="1940693"/>
              <a:ext cx="161463" cy="140535"/>
            </a:xfrm>
            <a:custGeom>
              <a:avLst/>
              <a:gdLst/>
              <a:ahLst/>
              <a:cxnLst/>
              <a:rect l="l" t="t" r="r" b="b"/>
              <a:pathLst>
                <a:path w="5447" h="4741" extrusionOk="0">
                  <a:moveTo>
                    <a:pt x="887" y="1"/>
                  </a:moveTo>
                  <a:lnTo>
                    <a:pt x="764" y="129"/>
                  </a:lnTo>
                  <a:cubicBezTo>
                    <a:pt x="272" y="639"/>
                    <a:pt x="1" y="1310"/>
                    <a:pt x="1" y="2016"/>
                  </a:cubicBezTo>
                  <a:cubicBezTo>
                    <a:pt x="1" y="3518"/>
                    <a:pt x="1223" y="4740"/>
                    <a:pt x="2724" y="4740"/>
                  </a:cubicBezTo>
                  <a:cubicBezTo>
                    <a:pt x="4226" y="4740"/>
                    <a:pt x="5446" y="3518"/>
                    <a:pt x="5446" y="2016"/>
                  </a:cubicBezTo>
                  <a:cubicBezTo>
                    <a:pt x="5446" y="1310"/>
                    <a:pt x="5176" y="639"/>
                    <a:pt x="4684" y="129"/>
                  </a:cubicBezTo>
                  <a:lnTo>
                    <a:pt x="4561" y="1"/>
                  </a:lnTo>
                  <a:lnTo>
                    <a:pt x="4196" y="835"/>
                  </a:lnTo>
                  <a:cubicBezTo>
                    <a:pt x="4465" y="1171"/>
                    <a:pt x="4613" y="1584"/>
                    <a:pt x="4613" y="2016"/>
                  </a:cubicBezTo>
                  <a:cubicBezTo>
                    <a:pt x="4613" y="3058"/>
                    <a:pt x="3766" y="3906"/>
                    <a:pt x="2724" y="3906"/>
                  </a:cubicBezTo>
                  <a:cubicBezTo>
                    <a:pt x="1682" y="3906"/>
                    <a:pt x="834" y="3058"/>
                    <a:pt x="834" y="2016"/>
                  </a:cubicBezTo>
                  <a:cubicBezTo>
                    <a:pt x="834" y="1584"/>
                    <a:pt x="982" y="1171"/>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5988011" y="2239821"/>
              <a:ext cx="90676" cy="166887"/>
            </a:xfrm>
            <a:custGeom>
              <a:avLst/>
              <a:gdLst/>
              <a:ahLst/>
              <a:cxnLst/>
              <a:rect l="l" t="t" r="r" b="b"/>
              <a:pathLst>
                <a:path w="3059" h="5630" extrusionOk="0">
                  <a:moveTo>
                    <a:pt x="504" y="0"/>
                  </a:moveTo>
                  <a:cubicBezTo>
                    <a:pt x="226" y="0"/>
                    <a:pt x="0" y="226"/>
                    <a:pt x="0" y="504"/>
                  </a:cubicBezTo>
                  <a:lnTo>
                    <a:pt x="0" y="5127"/>
                  </a:lnTo>
                  <a:cubicBezTo>
                    <a:pt x="0" y="5405"/>
                    <a:pt x="226" y="5630"/>
                    <a:pt x="504" y="5630"/>
                  </a:cubicBezTo>
                  <a:lnTo>
                    <a:pt x="2556" y="5630"/>
                  </a:lnTo>
                  <a:cubicBezTo>
                    <a:pt x="2834" y="5630"/>
                    <a:pt x="3059" y="5405"/>
                    <a:pt x="3059" y="5127"/>
                  </a:cubicBezTo>
                  <a:lnTo>
                    <a:pt x="3059" y="504"/>
                  </a:lnTo>
                  <a:cubicBezTo>
                    <a:pt x="3059" y="226"/>
                    <a:pt x="2834" y="0"/>
                    <a:pt x="2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6022012" y="2081201"/>
              <a:ext cx="22677" cy="158647"/>
            </a:xfrm>
            <a:custGeom>
              <a:avLst/>
              <a:gdLst/>
              <a:ahLst/>
              <a:cxnLst/>
              <a:rect l="l" t="t" r="r" b="b"/>
              <a:pathLst>
                <a:path w="765" h="5352" extrusionOk="0">
                  <a:moveTo>
                    <a:pt x="1" y="0"/>
                  </a:moveTo>
                  <a:lnTo>
                    <a:pt x="1" y="5351"/>
                  </a:lnTo>
                  <a:lnTo>
                    <a:pt x="765" y="5351"/>
                  </a:lnTo>
                  <a:lnTo>
                    <a:pt x="765" y="0"/>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5952618" y="1940693"/>
              <a:ext cx="161463" cy="140535"/>
            </a:xfrm>
            <a:custGeom>
              <a:avLst/>
              <a:gdLst/>
              <a:ahLst/>
              <a:cxnLst/>
              <a:rect l="l" t="t" r="r" b="b"/>
              <a:pathLst>
                <a:path w="5447" h="4741" extrusionOk="0">
                  <a:moveTo>
                    <a:pt x="887" y="1"/>
                  </a:moveTo>
                  <a:lnTo>
                    <a:pt x="764" y="129"/>
                  </a:lnTo>
                  <a:cubicBezTo>
                    <a:pt x="271" y="639"/>
                    <a:pt x="0" y="1310"/>
                    <a:pt x="0" y="2016"/>
                  </a:cubicBezTo>
                  <a:cubicBezTo>
                    <a:pt x="0" y="3518"/>
                    <a:pt x="1222" y="4740"/>
                    <a:pt x="2723" y="4740"/>
                  </a:cubicBezTo>
                  <a:cubicBezTo>
                    <a:pt x="4225" y="4740"/>
                    <a:pt x="5447" y="3518"/>
                    <a:pt x="5447" y="2016"/>
                  </a:cubicBezTo>
                  <a:cubicBezTo>
                    <a:pt x="5447" y="1310"/>
                    <a:pt x="5176" y="639"/>
                    <a:pt x="4684" y="129"/>
                  </a:cubicBezTo>
                  <a:lnTo>
                    <a:pt x="4561" y="1"/>
                  </a:lnTo>
                  <a:lnTo>
                    <a:pt x="4196" y="835"/>
                  </a:lnTo>
                  <a:cubicBezTo>
                    <a:pt x="4466" y="1171"/>
                    <a:pt x="4613" y="1584"/>
                    <a:pt x="4613" y="2016"/>
                  </a:cubicBezTo>
                  <a:cubicBezTo>
                    <a:pt x="4613" y="3058"/>
                    <a:pt x="3765" y="3906"/>
                    <a:pt x="2723" y="3906"/>
                  </a:cubicBezTo>
                  <a:cubicBezTo>
                    <a:pt x="1682" y="3906"/>
                    <a:pt x="835" y="3058"/>
                    <a:pt x="835" y="2016"/>
                  </a:cubicBezTo>
                  <a:cubicBezTo>
                    <a:pt x="835" y="1584"/>
                    <a:pt x="981" y="1171"/>
                    <a:pt x="1252" y="835"/>
                  </a:cubicBezTo>
                  <a:lnTo>
                    <a:pt x="88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6295083" y="2663685"/>
              <a:ext cx="61004" cy="89431"/>
            </a:xfrm>
            <a:custGeom>
              <a:avLst/>
              <a:gdLst/>
              <a:ahLst/>
              <a:cxnLst/>
              <a:rect l="l" t="t" r="r" b="b"/>
              <a:pathLst>
                <a:path w="2058" h="3017" extrusionOk="0">
                  <a:moveTo>
                    <a:pt x="1" y="0"/>
                  </a:moveTo>
                  <a:lnTo>
                    <a:pt x="1" y="3017"/>
                  </a:lnTo>
                  <a:lnTo>
                    <a:pt x="2058" y="3017"/>
                  </a:lnTo>
                  <a:lnTo>
                    <a:pt x="20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6153123" y="1948401"/>
              <a:ext cx="330692" cy="361224"/>
            </a:xfrm>
            <a:custGeom>
              <a:avLst/>
              <a:gdLst/>
              <a:ahLst/>
              <a:cxnLst/>
              <a:rect l="l" t="t" r="r" b="b"/>
              <a:pathLst>
                <a:path w="11156" h="12186" extrusionOk="0">
                  <a:moveTo>
                    <a:pt x="5380" y="0"/>
                  </a:moveTo>
                  <a:cubicBezTo>
                    <a:pt x="2409" y="0"/>
                    <a:pt x="1" y="2409"/>
                    <a:pt x="1" y="5379"/>
                  </a:cubicBezTo>
                  <a:lnTo>
                    <a:pt x="1" y="11479"/>
                  </a:lnTo>
                  <a:cubicBezTo>
                    <a:pt x="1" y="11869"/>
                    <a:pt x="317" y="12185"/>
                    <a:pt x="708" y="12185"/>
                  </a:cubicBezTo>
                  <a:lnTo>
                    <a:pt x="10449" y="12185"/>
                  </a:lnTo>
                  <a:cubicBezTo>
                    <a:pt x="10839" y="12185"/>
                    <a:pt x="11155" y="11869"/>
                    <a:pt x="11155" y="11479"/>
                  </a:cubicBezTo>
                  <a:lnTo>
                    <a:pt x="11155" y="5145"/>
                  </a:lnTo>
                  <a:cubicBezTo>
                    <a:pt x="11155" y="2304"/>
                    <a:pt x="8852" y="0"/>
                    <a:pt x="60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a:off x="6176570" y="1953173"/>
              <a:ext cx="298085" cy="328617"/>
            </a:xfrm>
            <a:custGeom>
              <a:avLst/>
              <a:gdLst/>
              <a:ahLst/>
              <a:cxnLst/>
              <a:rect l="l" t="t" r="r" b="b"/>
              <a:pathLst>
                <a:path w="10056" h="11086" extrusionOk="0">
                  <a:moveTo>
                    <a:pt x="4829" y="0"/>
                  </a:moveTo>
                  <a:cubicBezTo>
                    <a:pt x="2166" y="0"/>
                    <a:pt x="1" y="2167"/>
                    <a:pt x="1" y="4830"/>
                  </a:cubicBezTo>
                  <a:lnTo>
                    <a:pt x="1" y="10929"/>
                  </a:lnTo>
                  <a:cubicBezTo>
                    <a:pt x="1" y="11015"/>
                    <a:pt x="71" y="11086"/>
                    <a:pt x="158" y="11086"/>
                  </a:cubicBezTo>
                  <a:lnTo>
                    <a:pt x="9898" y="11086"/>
                  </a:lnTo>
                  <a:cubicBezTo>
                    <a:pt x="9985" y="11086"/>
                    <a:pt x="10055" y="11015"/>
                    <a:pt x="10055" y="10929"/>
                  </a:cubicBezTo>
                  <a:lnTo>
                    <a:pt x="10055" y="4595"/>
                  </a:lnTo>
                  <a:cubicBezTo>
                    <a:pt x="10055" y="2062"/>
                    <a:pt x="7994" y="0"/>
                    <a:pt x="5460" y="0"/>
                  </a:cubicBez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a:off x="6202152" y="2015245"/>
              <a:ext cx="214463" cy="204474"/>
            </a:xfrm>
            <a:custGeom>
              <a:avLst/>
              <a:gdLst/>
              <a:ahLst/>
              <a:cxnLst/>
              <a:rect l="l" t="t" r="r" b="b"/>
              <a:pathLst>
                <a:path w="7235" h="6898" extrusionOk="0">
                  <a:moveTo>
                    <a:pt x="3786" y="0"/>
                  </a:moveTo>
                  <a:cubicBezTo>
                    <a:pt x="2903" y="0"/>
                    <a:pt x="2021" y="337"/>
                    <a:pt x="1348" y="1011"/>
                  </a:cubicBezTo>
                  <a:cubicBezTo>
                    <a:pt x="1" y="2357"/>
                    <a:pt x="1" y="4541"/>
                    <a:pt x="1348" y="5887"/>
                  </a:cubicBezTo>
                  <a:cubicBezTo>
                    <a:pt x="1995" y="6535"/>
                    <a:pt x="2871" y="6897"/>
                    <a:pt x="3786" y="6897"/>
                  </a:cubicBezTo>
                  <a:cubicBezTo>
                    <a:pt x="4701" y="6897"/>
                    <a:pt x="5578" y="6535"/>
                    <a:pt x="6224" y="5887"/>
                  </a:cubicBezTo>
                  <a:cubicBezTo>
                    <a:pt x="6872" y="5240"/>
                    <a:pt x="7234" y="4364"/>
                    <a:pt x="7234" y="3449"/>
                  </a:cubicBezTo>
                  <a:cubicBezTo>
                    <a:pt x="7234" y="2534"/>
                    <a:pt x="6872" y="1658"/>
                    <a:pt x="6224" y="1011"/>
                  </a:cubicBezTo>
                  <a:cubicBezTo>
                    <a:pt x="5551" y="337"/>
                    <a:pt x="4668" y="0"/>
                    <a:pt x="3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6229335" y="2039997"/>
              <a:ext cx="170089" cy="154971"/>
            </a:xfrm>
            <a:custGeom>
              <a:avLst/>
              <a:gdLst/>
              <a:ahLst/>
              <a:cxnLst/>
              <a:rect l="l" t="t" r="r" b="b"/>
              <a:pathLst>
                <a:path w="5738" h="5228" extrusionOk="0">
                  <a:moveTo>
                    <a:pt x="2869" y="1"/>
                  </a:moveTo>
                  <a:cubicBezTo>
                    <a:pt x="2200" y="1"/>
                    <a:pt x="1531" y="256"/>
                    <a:pt x="1021" y="766"/>
                  </a:cubicBezTo>
                  <a:cubicBezTo>
                    <a:pt x="1" y="1787"/>
                    <a:pt x="1" y="3441"/>
                    <a:pt x="1021" y="4462"/>
                  </a:cubicBezTo>
                  <a:cubicBezTo>
                    <a:pt x="1531" y="4972"/>
                    <a:pt x="2200" y="5227"/>
                    <a:pt x="2869" y="5227"/>
                  </a:cubicBezTo>
                  <a:cubicBezTo>
                    <a:pt x="3538" y="5227"/>
                    <a:pt x="4207" y="4972"/>
                    <a:pt x="4717" y="4462"/>
                  </a:cubicBezTo>
                  <a:cubicBezTo>
                    <a:pt x="5737" y="3441"/>
                    <a:pt x="5737" y="1787"/>
                    <a:pt x="4717" y="766"/>
                  </a:cubicBezTo>
                  <a:cubicBezTo>
                    <a:pt x="4207" y="256"/>
                    <a:pt x="3538" y="1"/>
                    <a:pt x="2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6334863" y="2064927"/>
              <a:ext cx="31451" cy="31421"/>
            </a:xfrm>
            <a:custGeom>
              <a:avLst/>
              <a:gdLst/>
              <a:ahLst/>
              <a:cxnLst/>
              <a:rect l="l" t="t" r="r" b="b"/>
              <a:pathLst>
                <a:path w="1061" h="1060" extrusionOk="0">
                  <a:moveTo>
                    <a:pt x="531" y="0"/>
                  </a:moveTo>
                  <a:cubicBezTo>
                    <a:pt x="238" y="0"/>
                    <a:pt x="1" y="237"/>
                    <a:pt x="1" y="529"/>
                  </a:cubicBezTo>
                  <a:cubicBezTo>
                    <a:pt x="1" y="822"/>
                    <a:pt x="238" y="1060"/>
                    <a:pt x="531" y="1060"/>
                  </a:cubicBezTo>
                  <a:cubicBezTo>
                    <a:pt x="823" y="1060"/>
                    <a:pt x="1060" y="822"/>
                    <a:pt x="1060" y="529"/>
                  </a:cubicBezTo>
                  <a:cubicBezTo>
                    <a:pt x="1060" y="237"/>
                    <a:pt x="823"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6226459" y="2232084"/>
              <a:ext cx="33555" cy="21758"/>
            </a:xfrm>
            <a:custGeom>
              <a:avLst/>
              <a:gdLst/>
              <a:ahLst/>
              <a:cxnLst/>
              <a:rect l="l" t="t" r="r" b="b"/>
              <a:pathLst>
                <a:path w="1132"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264076" y="2232084"/>
              <a:ext cx="33555" cy="21758"/>
            </a:xfrm>
            <a:custGeom>
              <a:avLst/>
              <a:gdLst/>
              <a:ahLst/>
              <a:cxnLst/>
              <a:rect l="l" t="t" r="r" b="b"/>
              <a:pathLst>
                <a:path w="1132" h="734" extrusionOk="0">
                  <a:moveTo>
                    <a:pt x="1" y="1"/>
                  </a:moveTo>
                  <a:lnTo>
                    <a:pt x="1" y="734"/>
                  </a:lnTo>
                  <a:lnTo>
                    <a:pt x="1132" y="734"/>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301723" y="2232084"/>
              <a:ext cx="33526" cy="21758"/>
            </a:xfrm>
            <a:custGeom>
              <a:avLst/>
              <a:gdLst/>
              <a:ahLst/>
              <a:cxnLst/>
              <a:rect l="l" t="t" r="r" b="b"/>
              <a:pathLst>
                <a:path w="1131"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339340" y="2232084"/>
              <a:ext cx="33555" cy="21758"/>
            </a:xfrm>
            <a:custGeom>
              <a:avLst/>
              <a:gdLst/>
              <a:ahLst/>
              <a:cxnLst/>
              <a:rect l="l" t="t" r="r" b="b"/>
              <a:pathLst>
                <a:path w="1132" h="734" extrusionOk="0">
                  <a:moveTo>
                    <a:pt x="0" y="1"/>
                  </a:moveTo>
                  <a:lnTo>
                    <a:pt x="0" y="734"/>
                  </a:lnTo>
                  <a:lnTo>
                    <a:pt x="1131" y="734"/>
                  </a:lnTo>
                  <a:lnTo>
                    <a:pt x="1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6376927" y="2232084"/>
              <a:ext cx="33555" cy="21758"/>
            </a:xfrm>
            <a:custGeom>
              <a:avLst/>
              <a:gdLst/>
              <a:ahLst/>
              <a:cxnLst/>
              <a:rect l="l" t="t" r="r" b="b"/>
              <a:pathLst>
                <a:path w="1132" h="734" extrusionOk="0">
                  <a:moveTo>
                    <a:pt x="1" y="1"/>
                  </a:moveTo>
                  <a:lnTo>
                    <a:pt x="1" y="734"/>
                  </a:lnTo>
                  <a:lnTo>
                    <a:pt x="1132" y="734"/>
                  </a:lnTo>
                  <a:lnTo>
                    <a:pt x="1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a:off x="6078244" y="2276548"/>
              <a:ext cx="482106" cy="370857"/>
            </a:xfrm>
            <a:custGeom>
              <a:avLst/>
              <a:gdLst/>
              <a:ahLst/>
              <a:cxnLst/>
              <a:rect l="l" t="t" r="r" b="b"/>
              <a:pathLst>
                <a:path w="16264" h="12511" extrusionOk="0">
                  <a:moveTo>
                    <a:pt x="1037" y="1"/>
                  </a:moveTo>
                  <a:lnTo>
                    <a:pt x="0" y="1043"/>
                  </a:lnTo>
                  <a:lnTo>
                    <a:pt x="0" y="11469"/>
                  </a:lnTo>
                  <a:lnTo>
                    <a:pt x="1037" y="12510"/>
                  </a:lnTo>
                  <a:lnTo>
                    <a:pt x="15227" y="12510"/>
                  </a:lnTo>
                  <a:lnTo>
                    <a:pt x="16263" y="11469"/>
                  </a:lnTo>
                  <a:lnTo>
                    <a:pt x="16263" y="1043"/>
                  </a:lnTo>
                  <a:lnTo>
                    <a:pt x="15227" y="1"/>
                  </a:lnTo>
                  <a:close/>
                </a:path>
              </a:pathLst>
            </a:custGeom>
            <a:gradFill>
              <a:gsLst>
                <a:gs pos="0">
                  <a:srgbClr val="FFFFFF"/>
                </a:gs>
                <a:gs pos="100000">
                  <a:srgbClr val="BFBFB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a:off x="6137026" y="2565033"/>
              <a:ext cx="28486" cy="48317"/>
            </a:xfrm>
            <a:custGeom>
              <a:avLst/>
              <a:gdLst/>
              <a:ahLst/>
              <a:cxnLst/>
              <a:rect l="l" t="t" r="r" b="b"/>
              <a:pathLst>
                <a:path w="961" h="1630" extrusionOk="0">
                  <a:moveTo>
                    <a:pt x="0" y="1"/>
                  </a:moveTo>
                  <a:lnTo>
                    <a:pt x="0" y="1629"/>
                  </a:lnTo>
                  <a:lnTo>
                    <a:pt x="960" y="1629"/>
                  </a:lnTo>
                  <a:lnTo>
                    <a:pt x="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a:off x="6177578" y="2565033"/>
              <a:ext cx="26619" cy="48317"/>
            </a:xfrm>
            <a:custGeom>
              <a:avLst/>
              <a:gdLst/>
              <a:ahLst/>
              <a:cxnLst/>
              <a:rect l="l" t="t" r="r" b="b"/>
              <a:pathLst>
                <a:path w="898" h="1630" extrusionOk="0">
                  <a:moveTo>
                    <a:pt x="1" y="1"/>
                  </a:moveTo>
                  <a:lnTo>
                    <a:pt x="1" y="1629"/>
                  </a:lnTo>
                  <a:lnTo>
                    <a:pt x="898" y="1629"/>
                  </a:lnTo>
                  <a:lnTo>
                    <a:pt x="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6218189" y="2565033"/>
              <a:ext cx="24692" cy="48317"/>
            </a:xfrm>
            <a:custGeom>
              <a:avLst/>
              <a:gdLst/>
              <a:ahLst/>
              <a:cxnLst/>
              <a:rect l="l" t="t" r="r" b="b"/>
              <a:pathLst>
                <a:path w="833" h="1630" extrusionOk="0">
                  <a:moveTo>
                    <a:pt x="0" y="1"/>
                  </a:moveTo>
                  <a:lnTo>
                    <a:pt x="0" y="1629"/>
                  </a:lnTo>
                  <a:lnTo>
                    <a:pt x="832" y="1629"/>
                  </a:lnTo>
                  <a:lnTo>
                    <a:pt x="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6258740" y="2565033"/>
              <a:ext cx="22825" cy="48317"/>
            </a:xfrm>
            <a:custGeom>
              <a:avLst/>
              <a:gdLst/>
              <a:ahLst/>
              <a:cxnLst/>
              <a:rect l="l" t="t" r="r" b="b"/>
              <a:pathLst>
                <a:path w="770" h="1630" extrusionOk="0">
                  <a:moveTo>
                    <a:pt x="1" y="1"/>
                  </a:moveTo>
                  <a:lnTo>
                    <a:pt x="1" y="1629"/>
                  </a:lnTo>
                  <a:lnTo>
                    <a:pt x="770" y="1629"/>
                  </a:lnTo>
                  <a:lnTo>
                    <a:pt x="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6299351" y="2565033"/>
              <a:ext cx="20898" cy="48317"/>
            </a:xfrm>
            <a:custGeom>
              <a:avLst/>
              <a:gdLst/>
              <a:ahLst/>
              <a:cxnLst/>
              <a:rect l="l" t="t" r="r" b="b"/>
              <a:pathLst>
                <a:path w="705" h="1630" extrusionOk="0">
                  <a:moveTo>
                    <a:pt x="0" y="1"/>
                  </a:moveTo>
                  <a:lnTo>
                    <a:pt x="0" y="1629"/>
                  </a:lnTo>
                  <a:lnTo>
                    <a:pt x="704" y="1629"/>
                  </a:lnTo>
                  <a:lnTo>
                    <a:pt x="7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6339932" y="2565033"/>
              <a:ext cx="19001" cy="48317"/>
            </a:xfrm>
            <a:custGeom>
              <a:avLst/>
              <a:gdLst/>
              <a:ahLst/>
              <a:cxnLst/>
              <a:rect l="l" t="t" r="r" b="b"/>
              <a:pathLst>
                <a:path w="641" h="1630" extrusionOk="0">
                  <a:moveTo>
                    <a:pt x="0" y="1"/>
                  </a:moveTo>
                  <a:lnTo>
                    <a:pt x="0" y="1629"/>
                  </a:lnTo>
                  <a:lnTo>
                    <a:pt x="641" y="1629"/>
                  </a:lnTo>
                  <a:lnTo>
                    <a:pt x="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6380514" y="2565033"/>
              <a:ext cx="17104" cy="48317"/>
            </a:xfrm>
            <a:custGeom>
              <a:avLst/>
              <a:gdLst/>
              <a:ahLst/>
              <a:cxnLst/>
              <a:rect l="l" t="t" r="r" b="b"/>
              <a:pathLst>
                <a:path w="577" h="1630" extrusionOk="0">
                  <a:moveTo>
                    <a:pt x="1" y="1"/>
                  </a:moveTo>
                  <a:lnTo>
                    <a:pt x="1" y="1629"/>
                  </a:lnTo>
                  <a:lnTo>
                    <a:pt x="576" y="1629"/>
                  </a:lnTo>
                  <a:lnTo>
                    <a:pt x="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6421095" y="2565033"/>
              <a:ext cx="15207" cy="48317"/>
            </a:xfrm>
            <a:custGeom>
              <a:avLst/>
              <a:gdLst/>
              <a:ahLst/>
              <a:cxnLst/>
              <a:rect l="l" t="t" r="r" b="b"/>
              <a:pathLst>
                <a:path w="513" h="1630" extrusionOk="0">
                  <a:moveTo>
                    <a:pt x="0" y="1"/>
                  </a:moveTo>
                  <a:lnTo>
                    <a:pt x="0" y="1629"/>
                  </a:lnTo>
                  <a:lnTo>
                    <a:pt x="513" y="1629"/>
                  </a:lnTo>
                  <a:lnTo>
                    <a:pt x="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a:off x="6461676" y="2565033"/>
              <a:ext cx="13309" cy="48317"/>
            </a:xfrm>
            <a:custGeom>
              <a:avLst/>
              <a:gdLst/>
              <a:ahLst/>
              <a:cxnLst/>
              <a:rect l="l" t="t" r="r" b="b"/>
              <a:pathLst>
                <a:path w="449" h="1630" extrusionOk="0">
                  <a:moveTo>
                    <a:pt x="1" y="1"/>
                  </a:moveTo>
                  <a:lnTo>
                    <a:pt x="1" y="1629"/>
                  </a:lnTo>
                  <a:lnTo>
                    <a:pt x="448" y="1629"/>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a:off x="6502257" y="2565033"/>
              <a:ext cx="11442" cy="48317"/>
            </a:xfrm>
            <a:custGeom>
              <a:avLst/>
              <a:gdLst/>
              <a:ahLst/>
              <a:cxnLst/>
              <a:rect l="l" t="t" r="r" b="b"/>
              <a:pathLst>
                <a:path w="386" h="1630" extrusionOk="0">
                  <a:moveTo>
                    <a:pt x="0" y="1"/>
                  </a:moveTo>
                  <a:lnTo>
                    <a:pt x="0" y="1629"/>
                  </a:lnTo>
                  <a:lnTo>
                    <a:pt x="385" y="1629"/>
                  </a:lnTo>
                  <a:lnTo>
                    <a:pt x="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a:off x="6398774" y="2326497"/>
              <a:ext cx="114924" cy="217902"/>
            </a:xfrm>
            <a:custGeom>
              <a:avLst/>
              <a:gdLst/>
              <a:ahLst/>
              <a:cxnLst/>
              <a:rect l="l" t="t" r="r" b="b"/>
              <a:pathLst>
                <a:path w="3877" h="7351" extrusionOk="0">
                  <a:moveTo>
                    <a:pt x="630" y="1"/>
                  </a:moveTo>
                  <a:lnTo>
                    <a:pt x="1" y="630"/>
                  </a:lnTo>
                  <a:lnTo>
                    <a:pt x="1" y="6722"/>
                  </a:lnTo>
                  <a:lnTo>
                    <a:pt x="630" y="7350"/>
                  </a:lnTo>
                  <a:lnTo>
                    <a:pt x="3247" y="7350"/>
                  </a:lnTo>
                  <a:lnTo>
                    <a:pt x="3876" y="6722"/>
                  </a:lnTo>
                  <a:lnTo>
                    <a:pt x="3876" y="630"/>
                  </a:lnTo>
                  <a:lnTo>
                    <a:pt x="32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6132313" y="2326497"/>
              <a:ext cx="240312" cy="217902"/>
            </a:xfrm>
            <a:custGeom>
              <a:avLst/>
              <a:gdLst/>
              <a:ahLst/>
              <a:cxnLst/>
              <a:rect l="l" t="t" r="r" b="b"/>
              <a:pathLst>
                <a:path w="8107" h="7351" extrusionOk="0">
                  <a:moveTo>
                    <a:pt x="308" y="1"/>
                  </a:moveTo>
                  <a:lnTo>
                    <a:pt x="1" y="478"/>
                  </a:lnTo>
                  <a:lnTo>
                    <a:pt x="1" y="6873"/>
                  </a:lnTo>
                  <a:lnTo>
                    <a:pt x="308" y="7350"/>
                  </a:lnTo>
                  <a:lnTo>
                    <a:pt x="7800" y="7350"/>
                  </a:lnTo>
                  <a:lnTo>
                    <a:pt x="8107" y="6873"/>
                  </a:lnTo>
                  <a:lnTo>
                    <a:pt x="8107" y="478"/>
                  </a:lnTo>
                  <a:lnTo>
                    <a:pt x="78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5"/>
            <p:cNvSpPr/>
            <p:nvPr/>
          </p:nvSpPr>
          <p:spPr>
            <a:xfrm>
              <a:off x="6132313" y="2326497"/>
              <a:ext cx="240312" cy="136237"/>
            </a:xfrm>
            <a:custGeom>
              <a:avLst/>
              <a:gdLst/>
              <a:ahLst/>
              <a:cxnLst/>
              <a:rect l="l" t="t" r="r" b="b"/>
              <a:pathLst>
                <a:path w="8107" h="4596" extrusionOk="0">
                  <a:moveTo>
                    <a:pt x="308" y="1"/>
                  </a:moveTo>
                  <a:lnTo>
                    <a:pt x="1" y="478"/>
                  </a:lnTo>
                  <a:lnTo>
                    <a:pt x="1" y="4595"/>
                  </a:lnTo>
                  <a:lnTo>
                    <a:pt x="8107" y="4595"/>
                  </a:lnTo>
                  <a:lnTo>
                    <a:pt x="8107" y="478"/>
                  </a:lnTo>
                  <a:lnTo>
                    <a:pt x="78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a:off x="6154130" y="2487458"/>
              <a:ext cx="68830" cy="55876"/>
            </a:xfrm>
            <a:custGeom>
              <a:avLst/>
              <a:gdLst/>
              <a:ahLst/>
              <a:cxnLst/>
              <a:rect l="l" t="t" r="r" b="b"/>
              <a:pathLst>
                <a:path w="2322" h="1885" extrusionOk="0">
                  <a:moveTo>
                    <a:pt x="790" y="0"/>
                  </a:moveTo>
                  <a:cubicBezTo>
                    <a:pt x="629" y="0"/>
                    <a:pt x="472" y="42"/>
                    <a:pt x="342" y="149"/>
                  </a:cubicBezTo>
                  <a:cubicBezTo>
                    <a:pt x="113" y="337"/>
                    <a:pt x="1" y="695"/>
                    <a:pt x="7" y="983"/>
                  </a:cubicBezTo>
                  <a:cubicBezTo>
                    <a:pt x="14" y="1323"/>
                    <a:pt x="441" y="1672"/>
                    <a:pt x="712" y="1830"/>
                  </a:cubicBezTo>
                  <a:cubicBezTo>
                    <a:pt x="777" y="1868"/>
                    <a:pt x="914" y="1885"/>
                    <a:pt x="1064" y="1885"/>
                  </a:cubicBezTo>
                  <a:cubicBezTo>
                    <a:pt x="1279" y="1885"/>
                    <a:pt x="1521" y="1850"/>
                    <a:pt x="1613" y="1796"/>
                  </a:cubicBezTo>
                  <a:cubicBezTo>
                    <a:pt x="1884" y="1638"/>
                    <a:pt x="2308" y="1322"/>
                    <a:pt x="2315" y="983"/>
                  </a:cubicBezTo>
                  <a:cubicBezTo>
                    <a:pt x="2321" y="695"/>
                    <a:pt x="2210" y="337"/>
                    <a:pt x="1980" y="149"/>
                  </a:cubicBezTo>
                  <a:cubicBezTo>
                    <a:pt x="1851" y="42"/>
                    <a:pt x="1693" y="0"/>
                    <a:pt x="1532" y="0"/>
                  </a:cubicBezTo>
                  <a:cubicBezTo>
                    <a:pt x="1406" y="0"/>
                    <a:pt x="1279" y="25"/>
                    <a:pt x="1161" y="65"/>
                  </a:cubicBezTo>
                  <a:cubicBezTo>
                    <a:pt x="1043" y="25"/>
                    <a:pt x="916" y="0"/>
                    <a:pt x="790" y="0"/>
                  </a:cubicBezTo>
                  <a:close/>
                </a:path>
              </a:pathLst>
            </a:custGeom>
            <a:solidFill>
              <a:srgbClr val="A1C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6187716" y="2467597"/>
              <a:ext cx="14495" cy="22084"/>
            </a:xfrm>
            <a:custGeom>
              <a:avLst/>
              <a:gdLst/>
              <a:ahLst/>
              <a:cxnLst/>
              <a:rect l="l" t="t" r="r" b="b"/>
              <a:pathLst>
                <a:path w="489" h="745" extrusionOk="0">
                  <a:moveTo>
                    <a:pt x="382" y="0"/>
                  </a:moveTo>
                  <a:cubicBezTo>
                    <a:pt x="377" y="0"/>
                    <a:pt x="372" y="2"/>
                    <a:pt x="367" y="5"/>
                  </a:cubicBezTo>
                  <a:cubicBezTo>
                    <a:pt x="136" y="163"/>
                    <a:pt x="7" y="441"/>
                    <a:pt x="1" y="718"/>
                  </a:cubicBezTo>
                  <a:cubicBezTo>
                    <a:pt x="1" y="736"/>
                    <a:pt x="14" y="745"/>
                    <a:pt x="28" y="745"/>
                  </a:cubicBezTo>
                  <a:cubicBezTo>
                    <a:pt x="42" y="745"/>
                    <a:pt x="56" y="736"/>
                    <a:pt x="57" y="718"/>
                  </a:cubicBezTo>
                  <a:cubicBezTo>
                    <a:pt x="60" y="548"/>
                    <a:pt x="104" y="394"/>
                    <a:pt x="234" y="278"/>
                  </a:cubicBezTo>
                  <a:cubicBezTo>
                    <a:pt x="292" y="227"/>
                    <a:pt x="359" y="190"/>
                    <a:pt x="419" y="140"/>
                  </a:cubicBezTo>
                  <a:cubicBezTo>
                    <a:pt x="489" y="85"/>
                    <a:pt x="435" y="71"/>
                    <a:pt x="403" y="14"/>
                  </a:cubicBezTo>
                  <a:cubicBezTo>
                    <a:pt x="399" y="6"/>
                    <a:pt x="391" y="0"/>
                    <a:pt x="3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6571740" y="1980030"/>
              <a:ext cx="68860" cy="55876"/>
            </a:xfrm>
            <a:custGeom>
              <a:avLst/>
              <a:gdLst/>
              <a:ahLst/>
              <a:cxnLst/>
              <a:rect l="l" t="t" r="r" b="b"/>
              <a:pathLst>
                <a:path w="2323" h="1885" extrusionOk="0">
                  <a:moveTo>
                    <a:pt x="790" y="0"/>
                  </a:moveTo>
                  <a:cubicBezTo>
                    <a:pt x="630" y="0"/>
                    <a:pt x="472" y="42"/>
                    <a:pt x="342" y="149"/>
                  </a:cubicBezTo>
                  <a:cubicBezTo>
                    <a:pt x="114" y="336"/>
                    <a:pt x="1" y="696"/>
                    <a:pt x="7" y="983"/>
                  </a:cubicBezTo>
                  <a:cubicBezTo>
                    <a:pt x="14" y="1322"/>
                    <a:pt x="442" y="1672"/>
                    <a:pt x="713" y="1831"/>
                  </a:cubicBezTo>
                  <a:cubicBezTo>
                    <a:pt x="778" y="1868"/>
                    <a:pt x="915" y="1885"/>
                    <a:pt x="1064" y="1885"/>
                  </a:cubicBezTo>
                  <a:cubicBezTo>
                    <a:pt x="1279" y="1885"/>
                    <a:pt x="1521" y="1851"/>
                    <a:pt x="1614" y="1796"/>
                  </a:cubicBezTo>
                  <a:cubicBezTo>
                    <a:pt x="1885" y="1637"/>
                    <a:pt x="2309" y="1322"/>
                    <a:pt x="2316" y="983"/>
                  </a:cubicBezTo>
                  <a:cubicBezTo>
                    <a:pt x="2323" y="696"/>
                    <a:pt x="2211" y="336"/>
                    <a:pt x="1981" y="149"/>
                  </a:cubicBezTo>
                  <a:cubicBezTo>
                    <a:pt x="1851" y="42"/>
                    <a:pt x="1694" y="0"/>
                    <a:pt x="1533" y="0"/>
                  </a:cubicBezTo>
                  <a:cubicBezTo>
                    <a:pt x="1407" y="0"/>
                    <a:pt x="1280" y="26"/>
                    <a:pt x="1162" y="65"/>
                  </a:cubicBezTo>
                  <a:cubicBezTo>
                    <a:pt x="1043" y="26"/>
                    <a:pt x="916" y="0"/>
                    <a:pt x="790" y="0"/>
                  </a:cubicBezTo>
                  <a:close/>
                </a:path>
              </a:pathLst>
            </a:custGeom>
            <a:solidFill>
              <a:srgbClr val="A1C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6605355" y="1960169"/>
              <a:ext cx="14466" cy="22084"/>
            </a:xfrm>
            <a:custGeom>
              <a:avLst/>
              <a:gdLst/>
              <a:ahLst/>
              <a:cxnLst/>
              <a:rect l="l" t="t" r="r" b="b"/>
              <a:pathLst>
                <a:path w="488" h="745" extrusionOk="0">
                  <a:moveTo>
                    <a:pt x="381" y="0"/>
                  </a:moveTo>
                  <a:cubicBezTo>
                    <a:pt x="377" y="0"/>
                    <a:pt x="372" y="2"/>
                    <a:pt x="367" y="5"/>
                  </a:cubicBezTo>
                  <a:cubicBezTo>
                    <a:pt x="136" y="163"/>
                    <a:pt x="7" y="441"/>
                    <a:pt x="1" y="717"/>
                  </a:cubicBezTo>
                  <a:cubicBezTo>
                    <a:pt x="0" y="736"/>
                    <a:pt x="14" y="745"/>
                    <a:pt x="28" y="745"/>
                  </a:cubicBezTo>
                  <a:cubicBezTo>
                    <a:pt x="42" y="745"/>
                    <a:pt x="56" y="736"/>
                    <a:pt x="57" y="717"/>
                  </a:cubicBezTo>
                  <a:cubicBezTo>
                    <a:pt x="60" y="548"/>
                    <a:pt x="104" y="393"/>
                    <a:pt x="234" y="278"/>
                  </a:cubicBezTo>
                  <a:cubicBezTo>
                    <a:pt x="292" y="227"/>
                    <a:pt x="360" y="189"/>
                    <a:pt x="419" y="141"/>
                  </a:cubicBezTo>
                  <a:cubicBezTo>
                    <a:pt x="488" y="84"/>
                    <a:pt x="435" y="70"/>
                    <a:pt x="403" y="14"/>
                  </a:cubicBezTo>
                  <a:cubicBezTo>
                    <a:pt x="398" y="6"/>
                    <a:pt x="390" y="0"/>
                    <a:pt x="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25"/>
          <p:cNvSpPr txBox="1">
            <a:spLocks noGrp="1"/>
          </p:cNvSpPr>
          <p:nvPr>
            <p:ph type="title" idx="2"/>
          </p:nvPr>
        </p:nvSpPr>
        <p:spPr>
          <a:xfrm>
            <a:off x="395564" y="999751"/>
            <a:ext cx="7178125"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2.1.1 latar belakang masalah </a:t>
            </a:r>
            <a:endParaRPr dirty="0"/>
          </a:p>
        </p:txBody>
      </p:sp>
      <p:sp>
        <p:nvSpPr>
          <p:cNvPr id="503" name="Google Shape;503;p25"/>
          <p:cNvSpPr txBox="1">
            <a:spLocks noGrp="1"/>
          </p:cNvSpPr>
          <p:nvPr>
            <p:ph type="subTitle" idx="1"/>
          </p:nvPr>
        </p:nvSpPr>
        <p:spPr>
          <a:xfrm>
            <a:off x="328116" y="1457865"/>
            <a:ext cx="8530865" cy="3595799"/>
          </a:xfrm>
          <a:prstGeom prst="rect">
            <a:avLst/>
          </a:prstGeom>
        </p:spPr>
        <p:txBody>
          <a:bodyPr spcFirstLastPara="1" wrap="square" lIns="91425" tIns="91425" rIns="91425" bIns="91425" anchor="ctr" anchorCtr="0">
            <a:noAutofit/>
          </a:bodyPr>
          <a:lstStyle/>
          <a:p>
            <a:pPr algn="just">
              <a:spcAft>
                <a:spcPts val="600"/>
              </a:spcAf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Saat</a:t>
            </a:r>
            <a:r>
              <a:rPr lang="en-US" dirty="0">
                <a:effectLst/>
                <a:latin typeface="Times New Roman" panose="02020603050405020304" pitchFamily="18" charset="0"/>
                <a:ea typeface="Times New Roman" panose="02020603050405020304" pitchFamily="18" charset="0"/>
              </a:rPr>
              <a:t> ini </a:t>
            </a:r>
            <a:r>
              <a:rPr lang="en-US" dirty="0" err="1">
                <a:effectLst/>
                <a:latin typeface="Times New Roman" panose="02020603050405020304" pitchFamily="18" charset="0"/>
                <a:ea typeface="Times New Roman" panose="02020603050405020304" pitchFamily="18" charset="0"/>
              </a:rPr>
              <a:t>teknologi</a:t>
            </a:r>
            <a:r>
              <a:rPr lang="en-US" dirty="0">
                <a:effectLst/>
                <a:latin typeface="Times New Roman" panose="02020603050405020304" pitchFamily="18" charset="0"/>
                <a:ea typeface="Times New Roman" panose="02020603050405020304" pitchFamily="18" charset="0"/>
              </a:rPr>
              <a:t> wireless </a:t>
            </a:r>
            <a:r>
              <a:rPr lang="en-US" dirty="0" err="1">
                <a:effectLst/>
                <a:latin typeface="Times New Roman" panose="02020603050405020304" pitchFamily="18" charset="0"/>
                <a:ea typeface="Times New Roman" panose="02020603050405020304" pitchFamily="18" charset="0"/>
              </a:rPr>
              <a:t>telah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menjangkau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hampir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seluruh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aspek</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kehidupan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manusia</a:t>
            </a:r>
            <a:r>
              <a:rPr lang="en-US" dirty="0">
                <a:effectLst/>
                <a:latin typeface="Times New Roman" panose="02020603050405020304" pitchFamily="18" charset="0"/>
                <a:ea typeface="Times New Roman" panose="02020603050405020304" pitchFamily="18" charset="0"/>
              </a:rPr>
              <a:t>. Salah </a:t>
            </a:r>
            <a:r>
              <a:rPr lang="en-US" dirty="0" err="1">
                <a:effectLst/>
                <a:latin typeface="Times New Roman" panose="02020603050405020304" pitchFamily="18" charset="0"/>
                <a:ea typeface="Times New Roman" panose="02020603050405020304" pitchFamily="18" charset="0"/>
              </a:rPr>
              <a:t>satu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pemanfaatan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teknologi</a:t>
            </a:r>
            <a:r>
              <a:rPr lang="en-US" dirty="0">
                <a:effectLst/>
                <a:latin typeface="Times New Roman" panose="02020603050405020304" pitchFamily="18" charset="0"/>
                <a:ea typeface="Times New Roman" panose="02020603050405020304" pitchFamily="18" charset="0"/>
              </a:rPr>
              <a:t> wireless </a:t>
            </a:r>
            <a:r>
              <a:rPr lang="en-US" dirty="0" err="1">
                <a:effectLst/>
                <a:latin typeface="Times New Roman" panose="02020603050405020304" pitchFamily="18" charset="0"/>
                <a:ea typeface="Times New Roman" panose="02020603050405020304" pitchFamily="18" charset="0"/>
              </a:rPr>
              <a:t>adalah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bidang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kesehatan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misalnya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memonitor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kondisi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tubuh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di </a:t>
            </a:r>
            <a:r>
              <a:rPr lang="en-US" dirty="0" err="1">
                <a:effectLst/>
                <a:latin typeface="Times New Roman" panose="02020603050405020304" pitchFamily="18" charset="0"/>
                <a:ea typeface="Times New Roman" panose="02020603050405020304" pitchFamily="18" charset="0"/>
              </a:rPr>
              <a:t>rumah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sakit</a:t>
            </a:r>
            <a:r>
              <a:rPr lang="en-US" dirty="0">
                <a:effectLst/>
                <a:latin typeface="Times New Roman" panose="02020603050405020304" pitchFamily="18" charset="0"/>
                <a:ea typeface="Times New Roman" panose="02020603050405020304" pitchFamily="18" charset="0"/>
              </a:rPr>
              <a:t> (Patient Monitoring System/PMS). </a:t>
            </a:r>
            <a:r>
              <a:rPr lang="en-US" dirty="0" err="1">
                <a:effectLst/>
                <a:latin typeface="Times New Roman" panose="02020603050405020304" pitchFamily="18" charset="0"/>
                <a:ea typeface="Times New Roman" panose="02020603050405020304" pitchFamily="18" charset="0"/>
              </a:rPr>
              <a:t>Teknologi</a:t>
            </a:r>
            <a:r>
              <a:rPr lang="en-US" dirty="0">
                <a:effectLst/>
                <a:latin typeface="Times New Roman" panose="02020603050405020304" pitchFamily="18" charset="0"/>
                <a:ea typeface="Times New Roman" panose="02020603050405020304" pitchFamily="18" charset="0"/>
              </a:rPr>
              <a:t> PMS sangat </a:t>
            </a:r>
            <a:r>
              <a:rPr lang="en-US" dirty="0" err="1">
                <a:effectLst/>
                <a:latin typeface="Times New Roman" panose="02020603050405020304" pitchFamily="18" charset="0"/>
                <a:ea typeface="Times New Roman" panose="02020603050405020304" pitchFamily="18" charset="0"/>
              </a:rPr>
              <a:t>membantu</a:t>
            </a:r>
            <a:r>
              <a:rPr lang="en-US" dirty="0">
                <a:effectLst/>
                <a:latin typeface="Times New Roman" panose="02020603050405020304" pitchFamily="18" charset="0"/>
                <a:ea typeface="Times New Roman" panose="02020603050405020304" pitchFamily="18" charset="0"/>
              </a:rPr>
              <a:t> para </a:t>
            </a:r>
            <a:r>
              <a:rPr lang="en-US" dirty="0" err="1">
                <a:effectLst/>
                <a:latin typeface="Times New Roman" panose="02020603050405020304" pitchFamily="18" charset="0"/>
                <a:ea typeface="Times New Roman" panose="02020603050405020304" pitchFamily="18" charset="0"/>
              </a:rPr>
              <a:t>tenaga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medis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mengumpulkan</a:t>
            </a:r>
            <a:r>
              <a:rPr lang="en-US" dirty="0">
                <a:effectLst/>
                <a:latin typeface="Times New Roman" panose="02020603050405020304" pitchFamily="18" charset="0"/>
                <a:ea typeface="Times New Roman" panose="02020603050405020304" pitchFamily="18" charset="0"/>
              </a:rPr>
              <a:t> data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secara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berkala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sekaligus</a:t>
            </a:r>
            <a:r>
              <a:rPr lang="en-US" dirty="0">
                <a:effectLst/>
                <a:latin typeface="Times New Roman" panose="02020603050405020304" pitchFamily="18" charset="0"/>
                <a:ea typeface="Times New Roman" panose="02020603050405020304" pitchFamily="18" charset="0"/>
              </a:rPr>
              <a:t> untuk </a:t>
            </a:r>
            <a:r>
              <a:rPr lang="en-US" dirty="0" err="1">
                <a:effectLst/>
                <a:latin typeface="Times New Roman" panose="02020603050405020304" pitchFamily="18" charset="0"/>
                <a:ea typeface="Times New Roman" panose="02020603050405020304" pitchFamily="18" charset="0"/>
              </a:rPr>
              <a:t>mengantisipasi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perubahan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kondisi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rPr>
              <a:t>dapat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terjadi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setiap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saat</a:t>
            </a:r>
            <a:r>
              <a:rPr lang="en-US" dirty="0">
                <a:effectLst/>
                <a:latin typeface="Times New Roman" panose="02020603050405020304" pitchFamily="18" charset="0"/>
                <a:ea typeface="Times New Roman" panose="02020603050405020304" pitchFamily="18" charset="0"/>
              </a:rPr>
              <a:t>. Hal ini </a:t>
            </a:r>
            <a:r>
              <a:rPr lang="en-US" dirty="0" err="1">
                <a:effectLst/>
                <a:latin typeface="Times New Roman" panose="02020603050405020304" pitchFamily="18" charset="0"/>
                <a:ea typeface="Times New Roman" panose="02020603050405020304" pitchFamily="18" charset="0"/>
              </a:rPr>
              <a:t>menjadi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semakin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penting</a:t>
            </a:r>
            <a:r>
              <a:rPr lang="en-US" dirty="0">
                <a:effectLst/>
                <a:latin typeface="Times New Roman" panose="02020603050405020304" pitchFamily="18" charset="0"/>
                <a:ea typeface="Times New Roman" panose="02020603050405020304" pitchFamily="18" charset="0"/>
              </a:rPr>
              <a:t> di </a:t>
            </a:r>
            <a:r>
              <a:rPr lang="en-US" dirty="0" err="1">
                <a:effectLst/>
                <a:latin typeface="Times New Roman" panose="02020603050405020304" pitchFamily="18" charset="0"/>
                <a:ea typeface="Times New Roman" panose="02020603050405020304" pitchFamily="18" charset="0"/>
              </a:rPr>
              <a:t>lokasi</a:t>
            </a:r>
            <a:r>
              <a:rPr lang="en-US" dirty="0">
                <a:effectLst/>
                <a:latin typeface="Times New Roman" panose="02020603050405020304" pitchFamily="18" charset="0"/>
                <a:ea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rPr>
              <a:t>kekurangan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tenaga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medis</a:t>
            </a:r>
            <a:r>
              <a:rPr lang="en-US" dirty="0">
                <a:effectLst/>
                <a:latin typeface="Times New Roman" panose="02020603050405020304" pitchFamily="18" charset="0"/>
                <a:ea typeface="Times New Roman" panose="02020603050405020304" pitchFamily="18" charset="0"/>
              </a:rPr>
              <a:t>. Sensor yang </a:t>
            </a:r>
            <a:r>
              <a:rPr lang="en-US" dirty="0" err="1">
                <a:effectLst/>
                <a:latin typeface="Times New Roman" panose="02020603050405020304" pitchFamily="18" charset="0"/>
                <a:ea typeface="Times New Roman" panose="02020603050405020304" pitchFamily="18" charset="0"/>
              </a:rPr>
              <a:t>terhubung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a:t>
            </a:r>
            <a:r>
              <a:rPr lang="en-US" dirty="0">
                <a:effectLst/>
                <a:latin typeface="Times New Roman" panose="02020603050405020304" pitchFamily="18" charset="0"/>
                <a:ea typeface="Times New Roman" panose="02020603050405020304" pitchFamily="18" charset="0"/>
              </a:rPr>
              <a:t> PMS </a:t>
            </a:r>
            <a:r>
              <a:rPr lang="en-US" dirty="0" err="1">
                <a:effectLst/>
                <a:latin typeface="Times New Roman" panose="02020603050405020304" pitchFamily="18" charset="0"/>
                <a:ea typeface="Times New Roman" panose="02020603050405020304" pitchFamily="18" charset="0"/>
              </a:rPr>
              <a:t>dapat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berupa</a:t>
            </a:r>
            <a:r>
              <a:rPr lang="en-US" dirty="0">
                <a:effectLst/>
                <a:latin typeface="Times New Roman" panose="02020603050405020304" pitchFamily="18" charset="0"/>
                <a:ea typeface="Times New Roman" panose="02020603050405020304" pitchFamily="18" charset="0"/>
              </a:rPr>
              <a:t> sensor Electrocardiogram (ECG) yang </a:t>
            </a:r>
            <a:r>
              <a:rPr lang="en-US" dirty="0" err="1">
                <a:effectLst/>
                <a:latin typeface="Times New Roman" panose="02020603050405020304" pitchFamily="18" charset="0"/>
                <a:ea typeface="Times New Roman" panose="02020603050405020304" pitchFamily="18" charset="0"/>
              </a:rPr>
              <a:t>diletakkan</a:t>
            </a:r>
            <a:r>
              <a:rPr lang="en-US" dirty="0">
                <a:effectLst/>
                <a:latin typeface="Times New Roman" panose="02020603050405020304" pitchFamily="18" charset="0"/>
                <a:ea typeface="Times New Roman" panose="02020603050405020304" pitchFamily="18" charset="0"/>
              </a:rPr>
              <a:t> di dada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sensor SpO2 (Pulse Oximeter) yang </a:t>
            </a:r>
            <a:r>
              <a:rPr lang="en-US" dirty="0" err="1">
                <a:effectLst/>
                <a:latin typeface="Times New Roman" panose="02020603050405020304" pitchFamily="18" charset="0"/>
                <a:ea typeface="Times New Roman" panose="02020603050405020304" pitchFamily="18" charset="0"/>
              </a:rPr>
              <a:t>dijepitkan</a:t>
            </a:r>
            <a:r>
              <a:rPr lang="en-US" dirty="0">
                <a:effectLst/>
                <a:latin typeface="Times New Roman" panose="02020603050405020304" pitchFamily="18" charset="0"/>
                <a:ea typeface="Times New Roman" panose="02020603050405020304" pitchFamily="18" charset="0"/>
              </a:rPr>
              <a:t> di </a:t>
            </a:r>
            <a:r>
              <a:rPr lang="en-US" dirty="0" err="1">
                <a:effectLst/>
                <a:latin typeface="Times New Roman" panose="02020603050405020304" pitchFamily="18" charset="0"/>
                <a:ea typeface="Times New Roman" panose="02020603050405020304" pitchFamily="18" charset="0"/>
              </a:rPr>
              <a:t>jari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untuk </a:t>
            </a:r>
            <a:r>
              <a:rPr lang="en-US" dirty="0" err="1">
                <a:effectLst/>
                <a:latin typeface="Times New Roman" panose="02020603050405020304" pitchFamily="18" charset="0"/>
                <a:ea typeface="Times New Roman" panose="02020603050405020304" pitchFamily="18" charset="0"/>
              </a:rPr>
              <a:t>mengukur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saturasi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oksigen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darah</a:t>
            </a:r>
            <a:r>
              <a:rPr lang="en-US" dirty="0">
                <a:effectLst/>
                <a:latin typeface="Times New Roman" panose="02020603050405020304" pitchFamily="18" charset="0"/>
                <a:ea typeface="Times New Roman" panose="02020603050405020304" pitchFamily="18" charset="0"/>
              </a:rPr>
              <a:t>, dan </a:t>
            </a:r>
            <a:r>
              <a:rPr lang="en-US" dirty="0" err="1">
                <a:effectLst/>
                <a:latin typeface="Times New Roman" panose="02020603050405020304" pitchFamily="18" charset="0"/>
                <a:ea typeface="Times New Roman" panose="02020603050405020304" pitchFamily="18" charset="0"/>
              </a:rPr>
              <a:t>berbagai</a:t>
            </a:r>
            <a:r>
              <a:rPr lang="en-US" dirty="0">
                <a:effectLst/>
                <a:latin typeface="Times New Roman" panose="02020603050405020304" pitchFamily="18" charset="0"/>
                <a:ea typeface="Times New Roman" panose="02020603050405020304" pitchFamily="18" charset="0"/>
              </a:rPr>
              <a:t> sensor </a:t>
            </a:r>
            <a:r>
              <a:rPr lang="en-US" dirty="0" err="1">
                <a:effectLst/>
                <a:latin typeface="Times New Roman" panose="02020603050405020304" pitchFamily="18" charset="0"/>
                <a:ea typeface="Times New Roman" panose="02020603050405020304" pitchFamily="18" charset="0"/>
              </a:rPr>
              <a:t>kesehatan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lainnya</a:t>
            </a:r>
            <a:r>
              <a:rPr lang="en-US" dirty="0">
                <a:effectLst/>
                <a:latin typeface="Times New Roman" panose="02020603050405020304" pitchFamily="18" charset="0"/>
                <a:ea typeface="Times New Roman" panose="02020603050405020304" pitchFamily="18" charset="0"/>
              </a:rPr>
              <a:t>. Data yang </a:t>
            </a:r>
            <a:r>
              <a:rPr lang="en-US" dirty="0" err="1">
                <a:effectLst/>
                <a:latin typeface="Times New Roman" panose="02020603050405020304" pitchFamily="18" charset="0"/>
                <a:ea typeface="Times New Roman" panose="02020603050405020304" pitchFamily="18" charset="0"/>
              </a:rPr>
              <a:t>direkam</a:t>
            </a:r>
            <a:r>
              <a:rPr lang="en-US" dirty="0">
                <a:effectLst/>
                <a:latin typeface="Times New Roman" panose="02020603050405020304" pitchFamily="18" charset="0"/>
                <a:ea typeface="Times New Roman" panose="02020603050405020304" pitchFamily="18" charset="0"/>
              </a:rPr>
              <a:t> sensor-sensor ini </a:t>
            </a:r>
            <a:r>
              <a:rPr lang="en-US" dirty="0" err="1">
                <a:effectLst/>
                <a:latin typeface="Times New Roman" panose="02020603050405020304" pitchFamily="18" charset="0"/>
                <a:ea typeface="Times New Roman" panose="02020603050405020304" pitchFamily="18" charset="0"/>
              </a:rPr>
              <a:t>kemudian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diproses</a:t>
            </a:r>
            <a:r>
              <a:rPr lang="en-US" dirty="0">
                <a:effectLst/>
                <a:latin typeface="Times New Roman" panose="02020603050405020304" pitchFamily="18" charset="0"/>
                <a:ea typeface="Times New Roman" panose="02020603050405020304" pitchFamily="18" charset="0"/>
              </a:rPr>
              <a:t> oleh Microcontroller Unit (MCU) </a:t>
            </a:r>
            <a:r>
              <a:rPr lang="en-US" dirty="0" err="1">
                <a:effectLst/>
                <a:latin typeface="Times New Roman" panose="02020603050405020304" pitchFamily="18" charset="0"/>
                <a:ea typeface="Times New Roman" panose="02020603050405020304" pitchFamily="18" charset="0"/>
              </a:rPr>
              <a:t>atau</a:t>
            </a:r>
            <a:r>
              <a:rPr lang="en-US" dirty="0">
                <a:effectLst/>
                <a:latin typeface="Times New Roman" panose="02020603050405020304" pitchFamily="18" charset="0"/>
                <a:ea typeface="Times New Roman" panose="02020603050405020304" pitchFamily="18" charset="0"/>
              </a:rPr>
              <a:t> Digital Signal Processor (DSP) </a:t>
            </a:r>
            <a:r>
              <a:rPr lang="en-US" dirty="0" err="1">
                <a:effectLst/>
                <a:latin typeface="Times New Roman" panose="02020603050405020304" pitchFamily="18" charset="0"/>
                <a:ea typeface="Times New Roman" panose="02020603050405020304" pitchFamily="18" charset="0"/>
              </a:rPr>
              <a:t>sebelum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ditransimisikan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secara</a:t>
            </a:r>
            <a:r>
              <a:rPr lang="en-US" dirty="0">
                <a:effectLst/>
                <a:latin typeface="Times New Roman" panose="02020603050405020304" pitchFamily="18" charset="0"/>
                <a:ea typeface="Times New Roman" panose="02020603050405020304" pitchFamily="18" charset="0"/>
              </a:rPr>
              <a:t> wireless </a:t>
            </a:r>
            <a:r>
              <a:rPr lang="en-US" dirty="0" err="1">
                <a:effectLst/>
                <a:latin typeface="Times New Roman" panose="02020603050405020304" pitchFamily="18" charset="0"/>
                <a:ea typeface="Times New Roman" panose="02020603050405020304" pitchFamily="18" charset="0"/>
              </a:rPr>
              <a:t>ke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server PMS. </a:t>
            </a:r>
            <a:r>
              <a:rPr lang="en-US" dirty="0" err="1">
                <a:effectLst/>
                <a:latin typeface="Times New Roman" panose="02020603050405020304" pitchFamily="18" charset="0"/>
                <a:ea typeface="Times New Roman" panose="02020603050405020304" pitchFamily="18" charset="0"/>
              </a:rPr>
              <a:t>Faktor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keamanan</a:t>
            </a:r>
            <a:r>
              <a:rPr lang="en-US" dirty="0">
                <a:effectLst/>
                <a:latin typeface="Times New Roman" panose="02020603050405020304" pitchFamily="18" charset="0"/>
                <a:ea typeface="Times New Roman" panose="02020603050405020304" pitchFamily="18" charset="0"/>
              </a:rPr>
              <a:t> (safety) dan </a:t>
            </a:r>
            <a:r>
              <a:rPr lang="en-US" dirty="0" err="1">
                <a:effectLst/>
                <a:latin typeface="Times New Roman" panose="02020603050405020304" pitchFamily="18" charset="0"/>
                <a:ea typeface="Times New Roman" panose="02020603050405020304" pitchFamily="18" charset="0"/>
              </a:rPr>
              <a:t>kehandalan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realibility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dari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transmisi</a:t>
            </a:r>
            <a:r>
              <a:rPr lang="en-US" dirty="0">
                <a:effectLst/>
                <a:latin typeface="Times New Roman" panose="02020603050405020304" pitchFamily="18" charset="0"/>
                <a:ea typeface="Times New Roman" panose="02020603050405020304" pitchFamily="18" charset="0"/>
              </a:rPr>
              <a:t> data </a:t>
            </a:r>
            <a:r>
              <a:rPr lang="en-US" dirty="0" err="1">
                <a:effectLst/>
                <a:latin typeface="Times New Roman" panose="02020603050405020304" pitchFamily="18" charset="0"/>
                <a:ea typeface="Times New Roman" panose="02020603050405020304" pitchFamily="18" charset="0"/>
              </a:rPr>
              <a:t>menjadi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hal</a:t>
            </a:r>
            <a:r>
              <a:rPr lang="en-US" dirty="0">
                <a:effectLst/>
                <a:latin typeface="Times New Roman" panose="02020603050405020304" pitchFamily="18" charset="0"/>
                <a:ea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rPr>
              <a:t>penting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teknologi</a:t>
            </a:r>
            <a:r>
              <a:rPr lang="en-US" dirty="0">
                <a:effectLst/>
                <a:latin typeface="Times New Roman" panose="02020603050405020304" pitchFamily="18" charset="0"/>
                <a:ea typeface="Times New Roman" panose="02020603050405020304" pitchFamily="18" charset="0"/>
              </a:rPr>
              <a:t> PMS. </a:t>
            </a:r>
            <a:r>
              <a:rPr lang="en-US" dirty="0" err="1">
                <a:effectLst/>
                <a:latin typeface="Times New Roman" panose="02020603050405020304" pitchFamily="18" charset="0"/>
                <a:ea typeface="Times New Roman" panose="02020603050405020304" pitchFamily="18" charset="0"/>
              </a:rPr>
              <a:t>Namun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demikian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teknologi</a:t>
            </a:r>
            <a:r>
              <a:rPr lang="en-US" dirty="0">
                <a:effectLst/>
                <a:latin typeface="Times New Roman" panose="02020603050405020304" pitchFamily="18" charset="0"/>
                <a:ea typeface="Times New Roman" panose="02020603050405020304" pitchFamily="18" charset="0"/>
              </a:rPr>
              <a:t> wireless yang </a:t>
            </a:r>
            <a:r>
              <a:rPr lang="en-US" dirty="0" err="1">
                <a:effectLst/>
                <a:latin typeface="Times New Roman" panose="02020603050405020304" pitchFamily="18" charset="0"/>
                <a:ea typeface="Times New Roman" panose="02020603050405020304" pitchFamily="18" charset="0"/>
              </a:rPr>
              <a:t>beroperasi</a:t>
            </a:r>
            <a:r>
              <a:rPr lang="en-US" dirty="0">
                <a:effectLst/>
                <a:latin typeface="Times New Roman" panose="02020603050405020304" pitchFamily="18" charset="0"/>
                <a:ea typeface="Times New Roman" panose="02020603050405020304" pitchFamily="18" charset="0"/>
              </a:rPr>
              <a:t> di </a:t>
            </a:r>
            <a:r>
              <a:rPr lang="en-US" dirty="0" err="1">
                <a:effectLst/>
                <a:latin typeface="Times New Roman" panose="02020603050405020304" pitchFamily="18" charset="0"/>
                <a:ea typeface="Times New Roman" panose="02020603050405020304" pitchFamily="18" charset="0"/>
              </a:rPr>
              <a:t>spektrum</a:t>
            </a:r>
            <a:r>
              <a:rPr lang="en-US" dirty="0">
                <a:effectLst/>
                <a:latin typeface="Times New Roman" panose="02020603050405020304" pitchFamily="18" charset="0"/>
                <a:ea typeface="Times New Roman" panose="02020603050405020304" pitchFamily="18" charset="0"/>
              </a:rPr>
              <a:t> Radio Frequency (RF) </a:t>
            </a:r>
            <a:r>
              <a:rPr lang="en-US" dirty="0" err="1">
                <a:effectLst/>
                <a:latin typeface="Times New Roman" panose="02020603050405020304" pitchFamily="18" charset="0"/>
                <a:ea typeface="Times New Roman" panose="02020603050405020304" pitchFamily="18" charset="0"/>
              </a:rPr>
              <a:t>memiliki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resiko</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terhadap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kesehatan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manusia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interferensi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elektromagnetik</a:t>
            </a:r>
            <a:r>
              <a:rPr lang="en-US" dirty="0">
                <a:effectLst/>
                <a:latin typeface="Times New Roman" panose="02020603050405020304" pitchFamily="18" charset="0"/>
                <a:ea typeface="Times New Roman" panose="02020603050405020304" pitchFamily="18" charset="0"/>
              </a:rPr>
              <a:t> (EMI) </a:t>
            </a:r>
            <a:r>
              <a:rPr lang="en-US" dirty="0" err="1">
                <a:effectLst/>
                <a:latin typeface="Times New Roman" panose="02020603050405020304" pitchFamily="18" charset="0"/>
                <a:ea typeface="Times New Roman" panose="02020603050405020304" pitchFamily="18" charset="0"/>
              </a:rPr>
              <a:t>terhadap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alat-alat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kesehatan</a:t>
            </a:r>
            <a:r>
              <a:rPr lang="en-US" dirty="0">
                <a:effectLst/>
                <a:latin typeface="Times New Roman" panose="02020603050405020304" pitchFamily="18" charset="0"/>
                <a:ea typeface="Times New Roman" panose="02020603050405020304" pitchFamily="18" charset="0"/>
              </a:rPr>
              <a:t>, dan </a:t>
            </a:r>
            <a:r>
              <a:rPr lang="en-US" dirty="0" err="1">
                <a:effectLst/>
                <a:latin typeface="Times New Roman" panose="02020603050405020304" pitchFamily="18" charset="0"/>
                <a:ea typeface="Times New Roman" panose="02020603050405020304" pitchFamily="18" charset="0"/>
              </a:rPr>
              <a:t>beresiko</a:t>
            </a:r>
            <a:r>
              <a:rPr lang="en-US" dirty="0">
                <a:effectLst/>
                <a:latin typeface="Times New Roman" panose="02020603050405020304" pitchFamily="18" charset="0"/>
                <a:ea typeface="Times New Roman" panose="02020603050405020304" pitchFamily="18" charset="0"/>
              </a:rPr>
              <a:t> untuk </a:t>
            </a:r>
            <a:r>
              <a:rPr lang="en-US" dirty="0" err="1">
                <a:effectLst/>
                <a:latin typeface="Times New Roman" panose="02020603050405020304" pitchFamily="18" charset="0"/>
                <a:ea typeface="Times New Roman" panose="02020603050405020304" pitchFamily="18" charset="0"/>
              </a:rPr>
              <a:t>diretas</a:t>
            </a:r>
            <a:r>
              <a:rPr lang="en-US" dirty="0">
                <a:effectLst/>
                <a:latin typeface="Times New Roman" panose="02020603050405020304" pitchFamily="18" charset="0"/>
                <a:ea typeface="Times New Roman" panose="02020603050405020304" pitchFamily="18" charset="0"/>
              </a:rPr>
              <a:t> (hacking). Pada </a:t>
            </a:r>
            <a:r>
              <a:rPr lang="en-US" dirty="0" err="1">
                <a:effectLst/>
                <a:latin typeface="Times New Roman" panose="02020603050405020304" pitchFamily="18" charset="0"/>
                <a:ea typeface="Times New Roman" panose="02020603050405020304" pitchFamily="18" charset="0"/>
              </a:rPr>
              <a:t>proyek</a:t>
            </a:r>
            <a:r>
              <a:rPr lang="en-US" dirty="0">
                <a:effectLst/>
                <a:latin typeface="Times New Roman" panose="02020603050405020304" pitchFamily="18" charset="0"/>
                <a:ea typeface="Times New Roman" panose="02020603050405020304" pitchFamily="18" charset="0"/>
              </a:rPr>
              <a:t> ini </a:t>
            </a:r>
            <a:r>
              <a:rPr lang="en-US" dirty="0" err="1">
                <a:effectLst/>
                <a:latin typeface="Times New Roman" panose="02020603050405020304" pitchFamily="18" charset="0"/>
                <a:ea typeface="Times New Roman" panose="02020603050405020304" pitchFamily="18" charset="0"/>
              </a:rPr>
              <a:t>akan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mendesain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sistem</a:t>
            </a:r>
            <a:r>
              <a:rPr lang="en-US" dirty="0">
                <a:effectLst/>
                <a:latin typeface="Times New Roman" panose="02020603050405020304" pitchFamily="18" charset="0"/>
                <a:ea typeface="Times New Roman" panose="02020603050405020304" pitchFamily="18" charset="0"/>
              </a:rPr>
              <a:t> monitoring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 (PMS) </a:t>
            </a:r>
            <a:r>
              <a:rPr lang="en-US" dirty="0" err="1">
                <a:effectLst/>
                <a:latin typeface="Times New Roman" panose="02020603050405020304" pitchFamily="18" charset="0"/>
                <a:ea typeface="Times New Roman" panose="02020603050405020304" pitchFamily="18" charset="0"/>
              </a:rPr>
              <a:t>dengan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memperhatikan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aspekaspek</a:t>
            </a:r>
            <a:r>
              <a:rPr lang="en-US" dirty="0">
                <a:effectLst/>
                <a:latin typeface="Times New Roman" panose="02020603050405020304" pitchFamily="18" charset="0"/>
                <a:ea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rPr>
              <a:t>telah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disebutkan</a:t>
            </a:r>
            <a:r>
              <a:rPr lang="en-US" dirty="0">
                <a:effectLst/>
                <a:latin typeface="Times New Roman" panose="02020603050405020304" pitchFamily="18" charset="0"/>
                <a:ea typeface="Times New Roman" panose="02020603050405020304" pitchFamily="18" charset="0"/>
              </a:rPr>
              <a:t> di </a:t>
            </a:r>
            <a:r>
              <a:rPr lang="en-US" dirty="0" err="1">
                <a:effectLst/>
                <a:latin typeface="Times New Roman" panose="02020603050405020304" pitchFamily="18" charset="0"/>
                <a:ea typeface="Times New Roman" panose="02020603050405020304" pitchFamily="18" charset="0"/>
              </a:rPr>
              <a:t>atas</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Utamanya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sistem</a:t>
            </a:r>
            <a:r>
              <a:rPr lang="en-US" dirty="0">
                <a:effectLst/>
                <a:latin typeface="Times New Roman" panose="02020603050405020304" pitchFamily="18" charset="0"/>
                <a:ea typeface="Times New Roman" panose="02020603050405020304" pitchFamily="18" charset="0"/>
              </a:rPr>
              <a:t> yang </a:t>
            </a:r>
            <a:r>
              <a:rPr lang="en-US" dirty="0" err="1">
                <a:effectLst/>
                <a:latin typeface="Times New Roman" panose="02020603050405020304" pitchFamily="18" charset="0"/>
                <a:ea typeface="Times New Roman" panose="02020603050405020304" pitchFamily="18" charset="0"/>
              </a:rPr>
              <a:t>dapat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meminimalisir</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interferensi</a:t>
            </a:r>
            <a:r>
              <a:rPr lang="en-US" dirty="0">
                <a:effectLst/>
                <a:latin typeface="Times New Roman" panose="02020603050405020304" pitchFamily="18" charset="0"/>
                <a:ea typeface="Times New Roman" panose="02020603050405020304" pitchFamily="18" charset="0"/>
              </a:rPr>
              <a:t> RF/EMI </a:t>
            </a:r>
            <a:r>
              <a:rPr lang="en-US" dirty="0" err="1">
                <a:effectLst/>
                <a:latin typeface="Times New Roman" panose="02020603050405020304" pitchFamily="18" charset="0"/>
                <a:ea typeface="Times New Roman" panose="02020603050405020304" pitchFamily="18" charset="0"/>
              </a:rPr>
              <a:t>dalam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melakukan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transmisi</a:t>
            </a:r>
            <a:r>
              <a:rPr lang="en-US" dirty="0">
                <a:effectLst/>
                <a:latin typeface="Times New Roman" panose="02020603050405020304" pitchFamily="18" charset="0"/>
                <a:ea typeface="Times New Roman" panose="02020603050405020304" pitchFamily="18" charset="0"/>
              </a:rPr>
              <a:t> data </a:t>
            </a:r>
            <a:r>
              <a:rPr lang="en-US" dirty="0" err="1">
                <a:effectLst/>
                <a:latin typeface="Times New Roman" panose="02020603050405020304" pitchFamily="18" charset="0"/>
                <a:ea typeface="Times New Roman" panose="02020603050405020304" pitchFamily="18" charset="0"/>
              </a:rPr>
              <a:t>pasien</a:t>
            </a:r>
            <a:r>
              <a:rPr lang="en-US" dirty="0">
                <a:effectLst/>
                <a:latin typeface="Times New Roman" panose="02020603050405020304" pitchFamily="18" charset="0"/>
                <a:ea typeface="Times New Roman" panose="02020603050405020304" pitchFamily="18" charset="0"/>
              </a:rPr>
              <a:t>.</a:t>
            </a:r>
          </a:p>
        </p:txBody>
      </p:sp>
      <p:sp>
        <p:nvSpPr>
          <p:cNvPr id="516" name="Google Shape;516;p25"/>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proposal</a:t>
            </a:r>
            <a:endParaRPr dirty="0">
              <a:solidFill>
                <a:schemeClr val="dk2"/>
              </a:solidFill>
            </a:endParaRPr>
          </a:p>
        </p:txBody>
      </p:sp>
    </p:spTree>
    <p:extLst>
      <p:ext uri="{BB962C8B-B14F-4D97-AF65-F5344CB8AC3E}">
        <p14:creationId xmlns:p14="http://schemas.microsoft.com/office/powerpoint/2010/main" val="664836165"/>
      </p:ext>
    </p:extLst>
  </p:cSld>
  <p:clrMapOvr>
    <a:masterClrMapping/>
  </p:clrMapOvr>
</p:sld>
</file>

<file path=ppt/theme/theme1.xml><?xml version="1.0" encoding="utf-8"?>
<a:theme xmlns:a="http://schemas.openxmlformats.org/drawingml/2006/main" name="Arthur &amp; Ceepio: Droid Friends - Personal Organizer for Elementary">
  <a:themeElements>
    <a:clrScheme name="Simple Light">
      <a:dk1>
        <a:srgbClr val="191919"/>
      </a:dk1>
      <a:lt1>
        <a:srgbClr val="FFFFFF"/>
      </a:lt1>
      <a:dk2>
        <a:srgbClr val="FFDF40"/>
      </a:dk2>
      <a:lt2>
        <a:srgbClr val="4E4E4E"/>
      </a:lt2>
      <a:accent1>
        <a:srgbClr val="C09B0B"/>
      </a:accent1>
      <a:accent2>
        <a:srgbClr val="E6B700"/>
      </a:accent2>
      <a:accent3>
        <a:srgbClr val="B5B5B3"/>
      </a:accent3>
      <a:accent4>
        <a:srgbClr val="2C16BB"/>
      </a:accent4>
      <a:accent5>
        <a:srgbClr val="E6E6E1"/>
      </a:accent5>
      <a:accent6>
        <a:srgbClr val="37313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03BFE1ECA423499F56DB52ECBFF1B7" ma:contentTypeVersion="4" ma:contentTypeDescription="Create a new document." ma:contentTypeScope="" ma:versionID="7be3fe43baeb680ad70f52453d16f2f7">
  <xsd:schema xmlns:xsd="http://www.w3.org/2001/XMLSchema" xmlns:xs="http://www.w3.org/2001/XMLSchema" xmlns:p="http://schemas.microsoft.com/office/2006/metadata/properties" xmlns:ns2="9b31f067-7d6d-4da3-85c6-ef59ff1927eb" targetNamespace="http://schemas.microsoft.com/office/2006/metadata/properties" ma:root="true" ma:fieldsID="f576e436a8addef81e40e9727cd2f57a" ns2:_="">
    <xsd:import namespace="9b31f067-7d6d-4da3-85c6-ef59ff1927e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31f067-7d6d-4da3-85c6-ef59ff1927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CB3BB-90CA-48E9-BA0B-5EFED58D8CC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FA8FAF7-DDEB-454D-84D7-6DE976B0CD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31f067-7d6d-4da3-85c6-ef59ff1927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A97D64-89D9-4D23-BC7B-D2152C23E5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TotalTime>
  <Words>421</Words>
  <Application>Microsoft Office PowerPoint</Application>
  <PresentationFormat>On-screen Show (16:9)</PresentationFormat>
  <Paragraphs>158</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Bungee</vt:lpstr>
      <vt:lpstr>Abel</vt:lpstr>
      <vt:lpstr>Symbol</vt:lpstr>
      <vt:lpstr>Anaheim</vt:lpstr>
      <vt:lpstr>Times New Roman</vt:lpstr>
      <vt:lpstr>Courier New</vt:lpstr>
      <vt:lpstr>Bebas Neue</vt:lpstr>
      <vt:lpstr>Arthur &amp; Ceepio: Droid Friends - Personal Organizer for Elementary</vt:lpstr>
      <vt:lpstr>SMART MONITORING</vt:lpstr>
      <vt:lpstr>Anggota kelOmpok</vt:lpstr>
      <vt:lpstr>pengantar</vt:lpstr>
      <vt:lpstr>pengantar</vt:lpstr>
      <vt:lpstr>pengantar</vt:lpstr>
      <vt:lpstr>pengantar</vt:lpstr>
      <vt:lpstr>proposal</vt:lpstr>
      <vt:lpstr>2.1 masalah </vt:lpstr>
      <vt:lpstr>2.1.1 latar belakang masalah </vt:lpstr>
      <vt:lpstr>2.1.2 informasi pendukung  </vt:lpstr>
      <vt:lpstr>2.1.2 informasi pendukung  </vt:lpstr>
      <vt:lpstr>2.1.3 analisis masalah  </vt:lpstr>
      <vt:lpstr>2.1.3 analisis masalah  </vt:lpstr>
      <vt:lpstr>proposal</vt:lpstr>
      <vt:lpstr>2.1.4 kebutuhan yang harus dipenuhi  </vt:lpstr>
      <vt:lpstr>2.2 solusi</vt:lpstr>
      <vt:lpstr>proposal</vt:lpstr>
      <vt:lpstr>2.2.2 usulan solusi</vt:lpstr>
      <vt:lpstr>2.2.4 solusi yang dipilih</vt:lpstr>
      <vt:lpstr>2.3.2 analisa finansial</vt:lpstr>
      <vt:lpstr>2.4 Kesimpulan dan ringkasan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MONITORING</dc:title>
  <cp:lastModifiedBy>NPC 211021</cp:lastModifiedBy>
  <cp:revision>11</cp:revision>
  <dcterms:modified xsi:type="dcterms:W3CDTF">2022-06-05T09:51:29Z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0x0101007E03BFE1ECA423499F56DB52ECBFF1B7</vt:lpwstr>
  </property>
</Properties>
</file>